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21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3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4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5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slides/_rels/slide64.xml.rels" ContentType="application/vnd.openxmlformats-package.relationships+xml"/>
  <Override PartName="/ppt/slides/_rels/slide65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</p:sldMasterIdLst>
  <p:sldIdLst>
    <p:sldId id="256" r:id="rId26"/>
    <p:sldId id="257" r:id="rId27"/>
    <p:sldId id="258" r:id="rId28"/>
    <p:sldId id="259" r:id="rId29"/>
    <p:sldId id="260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  <p:sldId id="278" r:id="rId48"/>
    <p:sldId id="279" r:id="rId49"/>
    <p:sldId id="280" r:id="rId50"/>
    <p:sldId id="281" r:id="rId51"/>
    <p:sldId id="282" r:id="rId52"/>
    <p:sldId id="283" r:id="rId53"/>
    <p:sldId id="284" r:id="rId54"/>
    <p:sldId id="285" r:id="rId55"/>
    <p:sldId id="286" r:id="rId56"/>
    <p:sldId id="287" r:id="rId57"/>
    <p:sldId id="288" r:id="rId58"/>
    <p:sldId id="289" r:id="rId59"/>
    <p:sldId id="290" r:id="rId60"/>
    <p:sldId id="291" r:id="rId61"/>
    <p:sldId id="292" r:id="rId62"/>
    <p:sldId id="293" r:id="rId63"/>
    <p:sldId id="294" r:id="rId64"/>
    <p:sldId id="295" r:id="rId65"/>
    <p:sldId id="296" r:id="rId66"/>
    <p:sldId id="297" r:id="rId67"/>
    <p:sldId id="298" r:id="rId68"/>
    <p:sldId id="299" r:id="rId69"/>
    <p:sldId id="300" r:id="rId70"/>
    <p:sldId id="301" r:id="rId71"/>
    <p:sldId id="302" r:id="rId72"/>
    <p:sldId id="303" r:id="rId73"/>
    <p:sldId id="304" r:id="rId74"/>
    <p:sldId id="305" r:id="rId75"/>
    <p:sldId id="306" r:id="rId76"/>
    <p:sldId id="307" r:id="rId77"/>
    <p:sldId id="308" r:id="rId78"/>
    <p:sldId id="309" r:id="rId79"/>
    <p:sldId id="310" r:id="rId80"/>
    <p:sldId id="311" r:id="rId81"/>
    <p:sldId id="312" r:id="rId82"/>
    <p:sldId id="313" r:id="rId83"/>
    <p:sldId id="314" r:id="rId84"/>
    <p:sldId id="315" r:id="rId85"/>
    <p:sldId id="316" r:id="rId86"/>
    <p:sldId id="317" r:id="rId87"/>
    <p:sldId id="318" r:id="rId88"/>
    <p:sldId id="319" r:id="rId89"/>
    <p:sldId id="320" r:id="rId90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" Target="slides/slide1.xml"/><Relationship Id="rId27" Type="http://schemas.openxmlformats.org/officeDocument/2006/relationships/slide" Target="slides/slide2.xml"/><Relationship Id="rId28" Type="http://schemas.openxmlformats.org/officeDocument/2006/relationships/slide" Target="slides/slide3.xml"/><Relationship Id="rId29" Type="http://schemas.openxmlformats.org/officeDocument/2006/relationships/slide" Target="slides/slide4.xml"/><Relationship Id="rId30" Type="http://schemas.openxmlformats.org/officeDocument/2006/relationships/slide" Target="slides/slide5.xml"/><Relationship Id="rId31" Type="http://schemas.openxmlformats.org/officeDocument/2006/relationships/slide" Target="slides/slide6.xml"/><Relationship Id="rId32" Type="http://schemas.openxmlformats.org/officeDocument/2006/relationships/slide" Target="slides/slide7.xml"/><Relationship Id="rId33" Type="http://schemas.openxmlformats.org/officeDocument/2006/relationships/slide" Target="slides/slide8.xml"/><Relationship Id="rId34" Type="http://schemas.openxmlformats.org/officeDocument/2006/relationships/slide" Target="slides/slide9.xml"/><Relationship Id="rId35" Type="http://schemas.openxmlformats.org/officeDocument/2006/relationships/slide" Target="slides/slide10.xml"/><Relationship Id="rId36" Type="http://schemas.openxmlformats.org/officeDocument/2006/relationships/slide" Target="slides/slide11.xml"/><Relationship Id="rId37" Type="http://schemas.openxmlformats.org/officeDocument/2006/relationships/slide" Target="slides/slide12.xml"/><Relationship Id="rId38" Type="http://schemas.openxmlformats.org/officeDocument/2006/relationships/slide" Target="slides/slide13.xml"/><Relationship Id="rId39" Type="http://schemas.openxmlformats.org/officeDocument/2006/relationships/slide" Target="slides/slide14.xml"/><Relationship Id="rId40" Type="http://schemas.openxmlformats.org/officeDocument/2006/relationships/slide" Target="slides/slide15.xml"/><Relationship Id="rId41" Type="http://schemas.openxmlformats.org/officeDocument/2006/relationships/slide" Target="slides/slide16.xml"/><Relationship Id="rId42" Type="http://schemas.openxmlformats.org/officeDocument/2006/relationships/slide" Target="slides/slide17.xml"/><Relationship Id="rId43" Type="http://schemas.openxmlformats.org/officeDocument/2006/relationships/slide" Target="slides/slide18.xml"/><Relationship Id="rId44" Type="http://schemas.openxmlformats.org/officeDocument/2006/relationships/slide" Target="slides/slide19.xml"/><Relationship Id="rId45" Type="http://schemas.openxmlformats.org/officeDocument/2006/relationships/slide" Target="slides/slide20.xml"/><Relationship Id="rId46" Type="http://schemas.openxmlformats.org/officeDocument/2006/relationships/slide" Target="slides/slide21.xml"/><Relationship Id="rId47" Type="http://schemas.openxmlformats.org/officeDocument/2006/relationships/slide" Target="slides/slide22.xml"/><Relationship Id="rId48" Type="http://schemas.openxmlformats.org/officeDocument/2006/relationships/slide" Target="slides/slide23.xml"/><Relationship Id="rId49" Type="http://schemas.openxmlformats.org/officeDocument/2006/relationships/slide" Target="slides/slide24.xml"/><Relationship Id="rId50" Type="http://schemas.openxmlformats.org/officeDocument/2006/relationships/slide" Target="slides/slide25.xml"/><Relationship Id="rId51" Type="http://schemas.openxmlformats.org/officeDocument/2006/relationships/slide" Target="slides/slide26.xml"/><Relationship Id="rId52" Type="http://schemas.openxmlformats.org/officeDocument/2006/relationships/slide" Target="slides/slide27.xml"/><Relationship Id="rId53" Type="http://schemas.openxmlformats.org/officeDocument/2006/relationships/slide" Target="slides/slide28.xml"/><Relationship Id="rId54" Type="http://schemas.openxmlformats.org/officeDocument/2006/relationships/slide" Target="slides/slide29.xml"/><Relationship Id="rId55" Type="http://schemas.openxmlformats.org/officeDocument/2006/relationships/slide" Target="slides/slide30.xml"/><Relationship Id="rId56" Type="http://schemas.openxmlformats.org/officeDocument/2006/relationships/slide" Target="slides/slide31.xml"/><Relationship Id="rId57" Type="http://schemas.openxmlformats.org/officeDocument/2006/relationships/slide" Target="slides/slide32.xml"/><Relationship Id="rId58" Type="http://schemas.openxmlformats.org/officeDocument/2006/relationships/slide" Target="slides/slide33.xml"/><Relationship Id="rId59" Type="http://schemas.openxmlformats.org/officeDocument/2006/relationships/slide" Target="slides/slide34.xml"/><Relationship Id="rId60" Type="http://schemas.openxmlformats.org/officeDocument/2006/relationships/slide" Target="slides/slide35.xml"/><Relationship Id="rId61" Type="http://schemas.openxmlformats.org/officeDocument/2006/relationships/slide" Target="slides/slide36.xml"/><Relationship Id="rId62" Type="http://schemas.openxmlformats.org/officeDocument/2006/relationships/slide" Target="slides/slide37.xml"/><Relationship Id="rId63" Type="http://schemas.openxmlformats.org/officeDocument/2006/relationships/slide" Target="slides/slide38.xml"/><Relationship Id="rId64" Type="http://schemas.openxmlformats.org/officeDocument/2006/relationships/slide" Target="slides/slide39.xml"/><Relationship Id="rId65" Type="http://schemas.openxmlformats.org/officeDocument/2006/relationships/slide" Target="slides/slide40.xml"/><Relationship Id="rId66" Type="http://schemas.openxmlformats.org/officeDocument/2006/relationships/slide" Target="slides/slide41.xml"/><Relationship Id="rId67" Type="http://schemas.openxmlformats.org/officeDocument/2006/relationships/slide" Target="slides/slide42.xml"/><Relationship Id="rId68" Type="http://schemas.openxmlformats.org/officeDocument/2006/relationships/slide" Target="slides/slide43.xml"/><Relationship Id="rId69" Type="http://schemas.openxmlformats.org/officeDocument/2006/relationships/slide" Target="slides/slide44.xml"/><Relationship Id="rId70" Type="http://schemas.openxmlformats.org/officeDocument/2006/relationships/slide" Target="slides/slide45.xml"/><Relationship Id="rId71" Type="http://schemas.openxmlformats.org/officeDocument/2006/relationships/slide" Target="slides/slide46.xml"/><Relationship Id="rId72" Type="http://schemas.openxmlformats.org/officeDocument/2006/relationships/slide" Target="slides/slide47.xml"/><Relationship Id="rId73" Type="http://schemas.openxmlformats.org/officeDocument/2006/relationships/slide" Target="slides/slide48.xml"/><Relationship Id="rId74" Type="http://schemas.openxmlformats.org/officeDocument/2006/relationships/slide" Target="slides/slide49.xml"/><Relationship Id="rId75" Type="http://schemas.openxmlformats.org/officeDocument/2006/relationships/slide" Target="slides/slide50.xml"/><Relationship Id="rId76" Type="http://schemas.openxmlformats.org/officeDocument/2006/relationships/slide" Target="slides/slide51.xml"/><Relationship Id="rId77" Type="http://schemas.openxmlformats.org/officeDocument/2006/relationships/slide" Target="slides/slide52.xml"/><Relationship Id="rId78" Type="http://schemas.openxmlformats.org/officeDocument/2006/relationships/slide" Target="slides/slide53.xml"/><Relationship Id="rId79" Type="http://schemas.openxmlformats.org/officeDocument/2006/relationships/slide" Target="slides/slide54.xml"/><Relationship Id="rId80" Type="http://schemas.openxmlformats.org/officeDocument/2006/relationships/slide" Target="slides/slide55.xml"/><Relationship Id="rId81" Type="http://schemas.openxmlformats.org/officeDocument/2006/relationships/slide" Target="slides/slide56.xml"/><Relationship Id="rId82" Type="http://schemas.openxmlformats.org/officeDocument/2006/relationships/slide" Target="slides/slide57.xml"/><Relationship Id="rId83" Type="http://schemas.openxmlformats.org/officeDocument/2006/relationships/slide" Target="slides/slide58.xml"/><Relationship Id="rId84" Type="http://schemas.openxmlformats.org/officeDocument/2006/relationships/slide" Target="slides/slide59.xml"/><Relationship Id="rId85" Type="http://schemas.openxmlformats.org/officeDocument/2006/relationships/slide" Target="slides/slide60.xml"/><Relationship Id="rId86" Type="http://schemas.openxmlformats.org/officeDocument/2006/relationships/slide" Target="slides/slide61.xml"/><Relationship Id="rId87" Type="http://schemas.openxmlformats.org/officeDocument/2006/relationships/slide" Target="slides/slide62.xml"/><Relationship Id="rId88" Type="http://schemas.openxmlformats.org/officeDocument/2006/relationships/slide" Target="slides/slide63.xml"/><Relationship Id="rId89" Type="http://schemas.openxmlformats.org/officeDocument/2006/relationships/slide" Target="slides/slide64.xml"/><Relationship Id="rId90" Type="http://schemas.openxmlformats.org/officeDocument/2006/relationships/slide" Target="slides/slide65.xml"/><Relationship Id="rId9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E89662-50A5-43AA-A362-EE24DB8F3CB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78044D3-849E-4FD5-94A7-FBEA6E2057C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848C2B7-96BC-4F34-B74A-323E4895335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705A049-E038-49C8-A3A0-0EE053E85F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BF17D29-A333-4238-AD6A-E654A68C0F3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4FEEB016-988B-4FC4-B27D-D03A71F6FBC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03D18CD8-6A0A-4C76-A6ED-655DB3B9F25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6F4D6A7C-2B2F-4533-8B35-59E2FF06E80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65F27966-948C-4E24-B138-BD106607D3E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82ED3B89-9B0A-4D88-978D-10797516649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654A81CE-F796-41BD-90C9-39F3C714D91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E5420CCD-6B1A-487A-BAD2-707D893AFC7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A76CA9AC-4584-44B2-A6A7-BB7C6B1B195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08369BDC-D3EA-4E99-B04A-3FFD4DF9509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7B198925-1A5B-4007-8DAE-279F2A29610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FE52C9AF-6717-4761-9358-75DB1628CE8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8C456488-FDF9-4096-899B-E40176E972B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7EDDE86B-52FB-45A5-876E-21830F7D6C3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AB6D3122-69DF-4E1D-BD3D-514E39DCB17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78423F99-E715-4C5D-BC3B-3845A8689DE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E1195FBB-B893-408F-A07F-165667B31CF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CE859F96-AF0C-48CF-B1DB-FF63A338277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51B68BD0-AE7A-4E9E-8FAC-73030FD10E4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D4115093-79E7-47CB-8440-8B94D8AC383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D78142F-624A-4849-B3A2-A236515C870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0F994A7-9D89-43F4-94DD-F12FE4B1193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6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7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E3C6E54-0CC0-4B2C-89DF-00BA3E5D3F7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8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8"/>
          <p:cNvSpPr>
            <a:spLocks noGrp="1"/>
          </p:cNvSpPr>
          <p:nvPr>
            <p:ph type="ftr" idx="10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9"/>
          <p:cNvSpPr>
            <a:spLocks noGrp="1"/>
          </p:cNvSpPr>
          <p:nvPr>
            <p:ph type="sldNum" idx="11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3C8F8A-554B-47CA-830B-63A3084A283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10"/>
          <p:cNvSpPr>
            <a:spLocks noGrp="1"/>
          </p:cNvSpPr>
          <p:nvPr>
            <p:ph type="dt" idx="12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ftr" idx="13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ldNum" idx="14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ED2FD7-44F0-4123-91EF-E8333C4339F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15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ftr" idx="16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sldNum" idx="17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CBFB17-F950-4501-96D2-7E9A52FB33E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18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ftr" idx="19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sldNum" idx="20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E202BF-EFE6-452B-AC16-E1379B54696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dt" idx="21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ftr" idx="22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sldNum" idx="23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EE71B8C-A13B-4670-B2B2-5443A014C3D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dt" idx="24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ftr" idx="25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sldNum" idx="26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907F17B-6CDD-48F5-9B0A-CDDB1E5EF73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dt" idx="27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ftr" idx="28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ldNum" idx="29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8F6CCB8-2A32-4EB2-B7E0-21B2A82C1E8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dt" idx="30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ftr" idx="31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sldNum" idx="32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54CB43B-D860-4716-9EB6-2049603E403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dt" idx="33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ftr" idx="34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sldNum" idx="35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56156F3-533A-4C0A-A384-2F172ECE612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5" name="PlaceHolder 7"/>
          <p:cNvSpPr>
            <a:spLocks noGrp="1"/>
          </p:cNvSpPr>
          <p:nvPr>
            <p:ph type="dt" idx="36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ftr" idx="37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5" name="PlaceHolder 6"/>
          <p:cNvSpPr>
            <a:spLocks noGrp="1"/>
          </p:cNvSpPr>
          <p:nvPr>
            <p:ph type="sldNum" idx="38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7B5EE02-01D1-48D6-A813-465F1F7DE1A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6" name="PlaceHolder 7"/>
          <p:cNvSpPr>
            <a:spLocks noGrp="1"/>
          </p:cNvSpPr>
          <p:nvPr>
            <p:ph type="dt" idx="39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ftr" idx="40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sldNum" idx="41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50D6E3C-3F3D-441C-8B51-A5AE0136EDD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PlaceHolder 6"/>
          <p:cNvSpPr>
            <a:spLocks noGrp="1"/>
          </p:cNvSpPr>
          <p:nvPr>
            <p:ph type="dt" idx="42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 type="ftr" idx="43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7"/>
          <p:cNvSpPr>
            <a:spLocks noGrp="1"/>
          </p:cNvSpPr>
          <p:nvPr>
            <p:ph type="sldNum" idx="44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6EDA83F-799A-4EE9-BE03-C8FEB5E3B7C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7" name="PlaceHolder 8"/>
          <p:cNvSpPr>
            <a:spLocks noGrp="1"/>
          </p:cNvSpPr>
          <p:nvPr>
            <p:ph type="dt" idx="45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8"/>
          <p:cNvSpPr>
            <a:spLocks noGrp="1"/>
          </p:cNvSpPr>
          <p:nvPr>
            <p:ph type="ftr" idx="46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9"/>
          <p:cNvSpPr>
            <a:spLocks noGrp="1"/>
          </p:cNvSpPr>
          <p:nvPr>
            <p:ph type="sldNum" idx="47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9207B85-5BB8-4630-8F01-93BDEEE94F0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2" name="PlaceHolder 10"/>
          <p:cNvSpPr>
            <a:spLocks noGrp="1"/>
          </p:cNvSpPr>
          <p:nvPr>
            <p:ph type="dt" idx="48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ftr" idx="49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ldNum" idx="50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2884D5-B9A0-4662-8186-55780BC26A0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dt" idx="51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ftr" idx="52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53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8965C33-29C9-49EE-B1DC-2AB6F4EE534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dt" idx="54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ftr" idx="55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sldNum" idx="56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7E1BCD-CACA-4E65-9ADB-017D19E32E1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dt" idx="57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ftr" idx="58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sldNum" idx="59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04ABABE-BB1D-4EBD-98FA-E6153ADA7DF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 type="dt" idx="60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ftr" idx="61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sldNum" idx="62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51B4B56-BFE0-4B77-A901-EA7677D1BCF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dt" idx="63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ftr" idx="64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ldNum" idx="65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B1D38CA-1238-44F9-8903-F2219040428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dt" idx="66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ftr" idx="67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6"/>
          <p:cNvSpPr>
            <a:spLocks noGrp="1"/>
          </p:cNvSpPr>
          <p:nvPr>
            <p:ph type="sldNum" idx="68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BC6A5F-5E30-41EE-A364-219A1A4F3FD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7"/>
          <p:cNvSpPr>
            <a:spLocks noGrp="1"/>
          </p:cNvSpPr>
          <p:nvPr>
            <p:ph type="dt" idx="69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5"/>
          <p:cNvSpPr>
            <a:spLocks noGrp="1"/>
          </p:cNvSpPr>
          <p:nvPr>
            <p:ph type="ftr" idx="70"/>
          </p:nvPr>
        </p:nvSpPr>
        <p:spPr>
          <a:xfrm>
            <a:off x="3447360" y="5165640"/>
            <a:ext cx="319140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4" name="PlaceHolder 6"/>
          <p:cNvSpPr>
            <a:spLocks noGrp="1"/>
          </p:cNvSpPr>
          <p:nvPr>
            <p:ph type="sldNum" idx="71"/>
          </p:nvPr>
        </p:nvSpPr>
        <p:spPr>
          <a:xfrm>
            <a:off x="722772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B7072C7-677A-421E-A614-E20CF3BDBDB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5" name="PlaceHolder 7"/>
          <p:cNvSpPr>
            <a:spLocks noGrp="1"/>
          </p:cNvSpPr>
          <p:nvPr>
            <p:ph type="dt" idx="72"/>
          </p:nvPr>
        </p:nvSpPr>
        <p:spPr>
          <a:xfrm>
            <a:off x="504000" y="516564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66960" cy="328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7/3/24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모세 언약과 하나님 나라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(2)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66960" cy="328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복습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66960" cy="328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행위 언약에 대한 재공포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요한 칼빈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John Calvin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구약의 성도들은 새 언약의 성도들처럼 은혜 언약의 원리로 구원 받았다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창세기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3:15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에서 시작된 은혜 언약의 유익이 구약에서 끊어지지 않았다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시내 산에서 받은 모세 율법은 구속사와 그 유익을 방해하지 않았다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율법 언약의 경륜 아래에서는 모세 율법에 순종하느냐 안 하느냐에 따라 복과 저주가 결정된다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옛 언약은 일시적인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(temporary)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언약이고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br>
              <a:rPr sz="3200"/>
            </a:b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새 언약은 영원한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(perpetual)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언약이다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율법 언약과 새 언약은 서로 대조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 백성은 모세의 율법을 지키지 못했다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언약은 무효화 된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그들이 구원 받는 은혜를 그리스도의 오심까지 계속 되어야만 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예레미야 선지자는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31, 32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장에서 모세 언약 아래 있는 백성들에게 새 언약을 그리스도와 함께 제시한다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그리스도 없이는 백성들과 또 다른 언약을 세우지 않으신다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이것은 모든 율법과 선지자가 가르치는 바이다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그리스도는 모세에 대조되고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</a:t>
            </a:r>
            <a:br>
              <a:rPr sz="3200"/>
            </a:b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복음은 율법에 대조된다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율법은 문자적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비영구적이고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일시적이다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복음은 마음에 새겨지며 영원한 언약이다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언약은 율법 언약으로서 죄인을 궁극적으로 그리스도에게 인도한다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 아래 신자들은 은혜 언약의 원리에 따라 구원을 받는다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 아래 백성들은 율법 언약 아래 있지만 율법주의로 구원을 받는 것이 아니다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년의 광야 생활 중에 이스라엘 백성은 모세 율법을 어기며 그에 따른 저주를 받았다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이스라엘에게 일시적인 복과 저주를 집행하시며 죄인된 그들이 하나님의 거룩한 율법을 충족시킬 수 없음을 보여주셨다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율법 아래에서 저주를 받는 것은 구속사적으로 볼 때 궁극적으로 그리스도를 바라보도록 인도한다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그리스도는 새 언약의 중보자로서 율법의 모든 요구를 충족하셨다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삶과 십자가 죽음으로 이루셨다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칼빈과 칼빈주의자들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칼빈이 모세 언약을 율법 언약으로 부른 것은 칼빈주의자들이 모세 언약을 행위언약의 재공포라고 부르는 것의 해석적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신학적 기반이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웨스트민스터 표준문서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웨스트민스터 표준문서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신앙고백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대소요리문답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은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세기 영국 청교도들의 언약 신학의 성숙된 모습을 보여준다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안에 나타난 언약 신학의 사상은 모세 언약이 행위언약의 재공포라는 개념과 조화를 이룬다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웨스트민스터 표준문서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이 언약은 율법시대와 복음시대에 서로 다르게 주어졌다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율법 아래서 그것은 유대 백성들에게 전달된 약속들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예언들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제사들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할례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유월절 어린양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및 그 외의 모형들과 규례들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곧 오실 그리스도를 예표하는 모든 것에 의해 주어졌는데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그것들은 그 시대를 위해 성령의 활동을 통해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선택된 자들을 약속된 메시아 신앙 안에서 교훈하고 건립하기에 충족하고 효과적이었으며 그들은 그 약속된 메시아로 말미암아 완전한 죄사함과 영원한 구원을 얻었다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이것을 구약이라고 부른다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. (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신앙고백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7.5. </a:t>
            </a:r>
            <a:r>
              <a:rPr b="0" lang="ko-KR" sz="2800" spc="-1" strike="noStrike">
                <a:solidFill>
                  <a:srgbClr val="000000"/>
                </a:solidFill>
                <a:latin typeface="Arial"/>
              </a:rPr>
              <a:t>김효성 역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찰스 하지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Charles Hodge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벤자민 워필드와 함께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19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세기 프린스턴 신학교의 대표적인 개혁주의 신학자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하지는 모세 언약 아래에서 행위언약이 재공포되는 개념을 분명히 가르쳤다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첫 아담은 행위언약 아래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아담의 범죄 후에는 아무도 행위언약을 성취하지 못했다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그리스도만 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사람은 첫 아담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아니면 마지막 아담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둘 중 하나에 속한다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첫 아담 안에 있는 사람은 아직 행위언약 아래에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마지막 아담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 그리스도 안에 있는 사람은 은혜 언약 아래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언약의 모든 유익을 얻는다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행위언약을 충족하셨기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또한 우리를 새 언약의 일꾼 되기에 만족하게 하셨으니 율법 조문으로 하지 아니하고 오직 영으로 함이니 율법 조문은 죽이는 것이요 영은 살리는 것이니라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하지는 고후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3:6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을 해석하면서 모세 언약 아래 개인의 구원은 창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3:15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에서 시작된 은혜언약의 원칙을 따르는 것을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하지에 따르면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 ‘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율법’은 ‘생명에 대한 약속’이 ‘완전한 순종의 조건’에 달려 있던 ‘행위 언약에 대한 재시행’이었다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.” 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전정구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210)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언약은 또한 국가적 언약이었다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국가적인 약속이 국가적인 순종의 조건에 달려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순전히 법정적인 언약이었다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언약은 단순히 말하자면 조건에 달려 있는 약속이다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행위언약은 완전한 순종에 달려 있는 생명의 약속이다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모든 언약은 아담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아브라함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경륜의 시대를 통틀어 하나님이 이성적인 피조물들을 다루시는 영원한 공의의 원칙을 표현한다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눅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10:26-28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에서 영생을 어떻게 얻냐고 묻는 율법교사에게 예수님은 율법이 어떻게 말하냐고 되물으신다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율법교사는 하나님 사랑과 이웃 사랑을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예수님은 이를 행하면 살 것이라 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이것은 행위 언약을 가리키는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죄가 없으면 정죄함이 없고 죄가 있으면 사망이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복음을 받아들이지 않은 사람은 이 원칙 밖에는 기댈 수 있는 곳이 없다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언약에는 이 율법의 원칙이 부각된다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 의미에서 모세 율법은 정죄하고 죽인다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언약의 경륜은 국가적인 언약이었다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국가적인 순종에 따른 국가적인 약속이었다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순전히 법정적이었다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복음은 율법의 새롭게 된 계시를 포함한다면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모세의 율법은 복음의 계시를 포함한다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제사장직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희생제물 등은 그리스도의 직분과 사역에 대한 모형이다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구속자를 통한 은혜의 구원 방법을 제시한다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행위가 아니라 믿음이 구원의 조건이다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 언약의 재공포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모든 형태의 율법은 죄인들을 죽인다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행위를 조건으로 하는 구원은 죄인을 정죄할 수 밖에 없다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아담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아브라함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신약의 언약에서 드러나는 모든 복음의 약속은 생명을 부여한다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율법과 복음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옛 언약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은 율법과 복음을 둘 다 계시한다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하나는 죽이고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하나는 살린다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어느 관점에서 보느냐에 달렸다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바울도 어떤 때에는 이쪽을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어떤 때에는 저쪽을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복음은 살리고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문자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율법은 죽인다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행위언약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은혜언약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행위 언약과 은혜 언약의 대조는 창조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타락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구속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완성의 드라마를 펼쳐 가는 구속사를 바로 이해하고 해석하는데 필수적인 근간이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66960" cy="328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율법 언약으로서의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모세 언약과 그 함의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= 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율법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시내산 언약에서 개인의 구원은 그리스도 안에 있는 하나님의 은혜로 이루어진다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신정왕국으로서 이스라엘이 약속의 땅에서 계속되는 것은 이스라엘 백성이 언약 백성으로서 순종하느냐에 달려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= 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율법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언약은 율법 언약으로서 서기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년에 예루살렘이 함락될 때까지 이스라엘 언약 공동체에 적용되는 언약이었다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언약은 깰 수 있는 언약이었다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하나님은 모세 언약 이후부터 그 언약에 따른 복과 저주를 이스라엘에게 적용시키신다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= 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율법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언약은 율법 언약으로서 서기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년에 예루살렘이 함락될 때까지 이스라엘 언약 공동체에 적용되는 언약이었다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언약은 깰 수 있는 언약이었다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하나님은 모세 언약 이후부터 그 언약에 따른 복과 저주를 이스라엘에게 적용시키신다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언약이 영원한가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구약에서 모세 언약은 “영원한 언약”이라 불린다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24:8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안식일마다 이 떡을 여호와 앞에 항상 진설할지니 이는 이스라엘 자손을 위한 것이요 영원한 언약이니라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24:5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땅이 또한 그 주민 아래서 더럽게 되었으니 이는 그들이 율법을 범하며 율례를 어기며 영원한 언약을 깨뜨렸음이라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언약이 영원한가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언약은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년 광야 생활과 가나안 땅에서 살았던 이스라엘 언약공동체에 적용되었던 일시적인 언약이었다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그들은 결국 그 언약을 깨뜨리고 말았다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어떻게 해서 “영원한 언약”인가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언약이 영원한가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언약의 모든 요구는 시내산에서 지키겠다고 맹세한 이스라엘 백성이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장차 오시는 메시야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즉 그리스도에 의해 성취된다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그리스도의 모세 언약 성취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5:17 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율법이나 선지자를 폐하러 온 줄로 생각하지 말라 폐하러 온 것이 아니요 완전하게 하려 함이라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진실로 너희에게 이르노니 천지가 없어지기 전에는 율법의 일점 일획도 결코 없어지지 아니하고 다 이루리라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그리스도의 모세 언약 성취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 언약 백성은 모세 율법을 지키지 못했지만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예수님은 삶과 죽음을 통해 모세 율법의 모든 요구를 충족시켰다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시내산에서 받은 모세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출애굽기는 이스라엘 백성이 모세를 통해 율법 언약을 받고 하나님 앞에서 율법을 지키겠다고 맹세한 후의 역사를 보여준다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시내산 위에서 모세에게 율법과 계명을 적은 돌판을 주신다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성막과 하나님의 영광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 백성은 모세가 받은 하나님의 디자인에 따라 성막을 지었다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그러자 하나님의 영광이 시내산에서 성막 위로 옮겨졌다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성막 위의 하나님의 영광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 백성은 이후로 성막 위에 구름과 불기둥을 통해 하나님의 영광을 보았다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성막 위에 임한 가시적인 하나님의 영광은 모세 율법에 따라 여호와께서 광야에서 백성에게 내리신 복과 저주의 방편이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성막 위의 하나님의 영광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 백성은 성막 위의 하나님의 영광이 움직이시는 대로 광야에서 여행하였다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가나안 땅으로 정탐꾼을 보냄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이스라엘이 약속의 가나안 땅에 가까이 가자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모세에게 가나안에 정탐을 보내라 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모세는 열두 명의 정탐꾼을 보냈다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13).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가나안 땅으로 정탐꾼을 보냄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일간 정탐을 마치고 돌아온 정탐꾼 중 열 명은 부정적인 보고를 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갈렙은 긍정적으로 보고하였다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 백성들은 열 명의 말을 믿고 통곡하며 모세와 아론을 원망하였고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여호수아와 갈렙은 약속의 땅을 능히 정복할 수 있다고 설득하였다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이스라엘의 불순종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불신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이스라엘 백성들은 여호수아와 갈렙의 말을 듣지 않고 그들을 돌로 치려 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때 하나님의 영광이 가시적으로 회막에서 모든 이스라엘 언약 백성에게 나타났다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모세는 백성을 위해 중보하고 용서를 구했다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모세의 중보 – 은혜 언약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모세의 기도를 들으시고 이스라엘의 죄를 용서하셨다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개인의 구원과 구속적인 복이 은혜 언약의 원리에 따라 이루어진 예이다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언약의 내적인 요소가 은혜 언약임을 보여준다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율법 언약의 실행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하나님은 모세 언약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율법 언약에 따라 백성들에게 저주를 내리신다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광야로 들어간 첫 세대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이십 세 이상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는 모두 거기서 죽게 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백성은 광야에서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년을 방황하게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열 정탐꾼은 그 자리에서 재앙으로 죽임을 당한다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언약의 갱신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모세는 광야 생활을 마치고 이스라엘 백성들 앞에서 그들의 역사를 기억하게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율법 언약에 따른 저주는 광야 생활 동안 백성들에게 이루어졌다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언약의 갱신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시내산 언약이 시작된지 구백 년 후에 예레미야는 이스라엘의 역사를 되짚는다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그는 시드기야 왕 때에 유다 백성이 망하는 것을 보았다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그것은 유다 백성이 시내산 언약을 깼기 때문에 일어난 것이었음을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렘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11:1-17)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언약과 이스라엘의 역사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이스라엘의 역사는 시내산 언약의 시작 이후 그 언약이 깰 수 있으며 일시적이었음을 보여준다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 백성들은 모세 언약의 복과 저주를 광야와 약속의 땅에서 경험하였다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모세 언약과 이스라엘의 역사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이스라엘이 복을 받을 때는 장차 하나님의 천국의 복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은혜 언약의 궁극적인 복을 미리 맛 보았다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그들이 불순종하여 저주를 경험할 때는 최후 심판의 지옥의 저주를 맛 본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이스라엘의 복과 저주의 역사는 율법 언약을 통해 천국과 지옥을 그림자와 모형적으로 경험한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66960" cy="328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모세 언약의 표징과 이스라엘의 국가적 언약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언약의 표징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아브라함 언약의 표징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(sign)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은 할례였다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 아래에서도 하나님은 이스라엘 백성에게 할례를 명하셨다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12:3)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아브라함에게 약속하신 은혜언약의 복이 모세 언약 아래 백성에게 이어짐을 보여준다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언약의 표징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여리고 성을 치기 전에 하나님은 여호수아에게 모든 이스라엘 백성들에게 할례를 행하라고 명하신다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그들은 할례 받은 언약 백성으로서 약속의 땅에 들어가 하나님의 거룩한 전쟁을 싸우게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언약의 표징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모세 언약의 표징은 할례가 아니라 안식일을 거룩히 지키는 것이었다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31:13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너는 이스라엘 자손에게 말하여 이르기를 너희는 나의 안식일을 지키라 이는 나와 너희 사이에 너희 대대의 표징이니 나는 너희를 거룩하게 하는 여호와인 줄 너희가 알게 함이라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신정왕국으로서의 이스라엘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 언약의 시작은 이스라엘 국가가 하나님의 신정왕국으로 세워짐을 보여준다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19:6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너희가 내게 대하여 제사장 나라가 되며 거룩한 백성이 되리라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...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안식일이 가리키는 것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하지가 설명하는 대로 모세 언약은 국가적인 언약이며 그런 의미에서는 은혜 언약이 아니라 법정적인 언약이다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안식일을 거룩하게 지키는 것은 그들이 하나님의 구별된 거룩한 백성임을 보여준다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안식일을 지킴으로써 천국의 영원한 안식을 바라보게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안식일이 가리키는 것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 백성은 모세 언약 아래 거룩한 백성으로서 하나님의 천국의 영원한 안식을 모형적으로 보여주어야 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안식일을 범하는 자는 사형에 처했다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안식일이 가리키는 것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예수님이 오셔서 새 언약이 시작되고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사역을 마치신 뒤 하늘에서 하늘의 하나님의 나라를 다스리기 시작하셨다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이스라엘의 신정왕국은 서기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70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년을 마지막으로 이 땅에서 그 역할을 마치게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684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안식일이 가리키는 것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subTitle"/>
          </p:nvPr>
        </p:nvSpPr>
        <p:spPr>
          <a:xfrm>
            <a:off x="228600" y="1171080"/>
            <a:ext cx="9598680" cy="431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안식일을 거룩하게 지키는 것은 모세 언약의 표징으로서 그 역할을 마치게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이제 새 언약 아래에서는 안식일을 범하는 것은 언약의 표징을 범한 것에 대한 사형이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교회의 권징 아래에 놓이게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</TotalTime>
  <Application>LibreOffice/24.2.4.2$Windows_X86_64 LibreOffice_project/51a6219feb6075d9a4c46691dcfe0cd9c4fff3c2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2024-07-03T21:02:31Z</dcterms:modified>
  <cp:revision>79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