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435A83-5AFB-4EAC-B658-648EB026E3A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5EF25BE-FFD4-4909-B1BF-86B75EE13DF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60387AB-8875-4280-938E-0B5F2AA9D4D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A4A1010-D0F6-4BDB-A41A-78D00D6380E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58445E4-0559-40AA-8242-40C38AF0ABF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1833163-8519-4BF8-BB69-79F37F3300C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23CD81A-19BD-4B6B-957D-47761476C29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7B1CB83-06D2-49A3-A7B0-9AF3149E040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50FDB73-E491-4969-82E7-BE2FD091724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EE4528C-8359-4397-AFEC-5AAB7EF4CE5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1FA4D6B-5A8C-4909-86B4-70C800E72CF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081870C-DF6C-4256-AF98-572675C44CC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6326048-57DC-4D21-87FE-D78426EE05C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49A77AB-0F79-4795-9D3C-668F46F7BFD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3CDD048-1A28-4DA6-A953-4928D821F8E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9C503E7-109A-4408-B001-4EEA414E91D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0DE6F97-7C82-4326-B0E0-45FD1EEFA92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AD5DBC2-06BA-494B-A834-1B864B881A1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F8A311F-67E9-4B77-8F5C-D5D100C39BD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726C6D8-9127-4572-A4B7-4486C27494C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927204D-150B-42A6-9087-9C428C5AEA9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D70BB87-6A44-416A-9310-EC012897A5B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1B502BF-2BD7-46DD-91C3-2C3CCCED1DA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743F821-8129-4382-B99A-2BB6BE9168F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87080" cy="38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0360" cy="38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6EEF66F6-26DB-407C-96EF-D268A6D8FE5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0360" cy="38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88160" cy="38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41080" cy="38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5C5E29B3-ADA0-4704-9D42-349DFC3BF7C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41080" cy="38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63720" cy="328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10/23/24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새 언약과 하나님 나라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(2)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63720" cy="328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latin typeface="Arial"/>
              </a:rPr>
              <a:t>새 언약에 대한 예언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예레미야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렘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31:31-34: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하나님께서는 이스라엘과 유다가 맹세하였지만 깨뜨린 언약과 다른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깨어질 수 없는 새 언약을 맺으신다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 새 언약은 하나님이 택하신 백성 모두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유대인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+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이방인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와 맺으신다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에스겔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34:20-31 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새 언약은 화평의 언약이다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37:20-28 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새 언약은 화평의 언약이자 영원한 언약이다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새 언약은 그리스도가 이루시며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깨어지지 않고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하나님이 자기 백성에게 더 이상 진노를 쏟아 붓지 않으시는 화평의 언약이자 영원한 언약이다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다니엘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유다 왕 여호야김 시대에 기원전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605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년에 바벨론에 끌려 간 “왕족과 귀족 몇 사람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곧 흠이 없고 용모가 아름다우며 모든 지혜를 통찰하며 지식에 통달하며 학문에 익숙하여 왕궁에 설 만한 소년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...” 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단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1:3-4)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다니엘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바벨론은 메대와 바사 제국에게 기원전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539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년에 멸망됨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다니엘이 예레미야의 예언을 읽고 바벨론에서 포로 생활이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년일 것을 깨닫게 됨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 때는 “메대 족속 아하수에로의 아들 다리오”가 갈대아 나라 왕으로 세움을 받던 첫 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단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9:1-2)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70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년 포로 생활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예레미야는 바벨론에서 유다 백성들이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 동안 포로 생활을 할 것을 예언하였다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유다 백성들은 모세의 언약을 위반하였고 하나님께서는 바벨론 왕 느부갓네살을 통하여 언약 소송을 집행하셨다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하지만 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년”후에는 약속의 땅을 돌아올 것을 말씀하셨다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렘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25:8-14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그러므로 만군의 여호와께서 이와 같이 말씀하시니라 너희가 내 말을 듣지 아니하였느니라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보라 내가 북쪽 모든 종족과 내 종 바벨론의 왕 느부갓네살을 불러다가 이 땅과 그 주민과 사방 모든 나라를 쳐서 진멸하여 그들을 놀램과 비웃음거리가 되게 하며 땅으로 영원한 폐허가 되게 할 것이라 여호와의 말씀이니라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렘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25:8-14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내가 그들 중에서 기뻐하는 소리와 즐거워하는 소리와 신랑의 소리와 신부의 소리와 맷돌 소리와 등불 빛이 끊어지게 하리니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11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 모든 땅이 폐허가 되어 놀랄 일이 될 것이며 이 민족들은 칠십 년 동안 바벨론의 왕을 섬기리라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렘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25:8-14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12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여호와의 말씀이니라 칠십 년이 끝나면 내가 바벨론의 왕과 그의 나라와 갈대아인의 땅을 그 죄악으로 말미암아 벌하여 영원히 폐허가 되게 하되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내가 그 땅을 향하여 선언한 바 곧 예레미야가 모든 민족을 향하여 예언하고 이 책에 기록한 나의 모든 말을 그 땅에 임하게 하리라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그리하여 여러 민족과 큰 왕들이 그들로 자기들을 섬기게 할 것이나 나는 그들의 행위와 그들의 손이 행한 대로 갚으리라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언약 소송의 전쟁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하나님께서는 모세 언약의 율법을 위반한 언약 공동체를 대적하여 언약적 소송의 전쟁을 벌이신다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우상을 섬기는 이방 나라 바벨론 왕 느부갓네살을 통해 유다 백성들과 싸우셨다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다니엘의 기도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바벨론에게 예루살렘이 함락 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유다 백성이 바벨론에서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년동안 포로 생활을 하는 것이 언약 백성의 죄 때문임을 깨달은 다니엘은 자신과 이스라엘의 죄를 회개하는 기도를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단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9:11-15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온 이스라엘이 주의 율법을 범하고 치우쳐 가서 주의 목소리를 듣지 아니하였으므로 이 저주가 우리에게 내렸으되 곧 하나님의 종 모세의 율법에 기록된 맹세대로 되었사오니 이는 우리가 주께 범죄하였음이니이다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주께서 큰 재앙을 우리에게 내리사 우리와 및 우리를 재판하던 재판관을 쳐서 하신 말씀을 이루셨사오니 온 천하에 예루살렘에서 일어난 일 같은 것이 없나이다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단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9:11-15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모세의 율법에 기록된 대로 이 모든 재앙이 이미 우리에게 내렸사오나 우리는 우리의 죄악을 떠나고 주의 진리를 깨달아 우리 하나님 여호와의 얼굴을 기쁘게 하지 아니하였나이다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그러므로 여호와께서 이 재앙을 간직하여 두셨다가 우리에게 내리게 하셨사오니 우리의 하나님 여호와께서 행하시는 모든 일이 공의로우시나 우리가 그 목소리를 듣지 아니하였음이니이다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단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9:11-15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강한 손으로 주의 백성을 애굽 땅에서 인도하여 내시고 오늘과 같이 명성을 얻으신 우리 주 하나님이여 우리는 범죄하였고 악을 행하였나이다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다니엘의 기도의 의미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다니엘의 회개 기도는 예루살렘 함락과 바벨론 포로 생활이 이스라엘 언약 공동체가 모세 언약을 어겼기 때문에 일어났다는 역사적인 증거이다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다니엘의 회개 기도를 들으신 하나님께서는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 포로 생활이 곧 끝날 것을 예언하신다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단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9:24-27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24 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네 백성과 네 거룩한 성을 위하여 </a:t>
            </a:r>
            <a:r>
              <a:rPr b="1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일흔 이레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를 기한으로 정하였나니 허물이 그치며 죄가 끝나며 죄악이 용서되며 </a:t>
            </a:r>
            <a:r>
              <a:rPr b="1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영원한 의가 드러나며</a:t>
            </a: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 환상과 예언이 응하며 또 지극히 거룩한 이가 기름 부음을 받으리라</a:t>
            </a:r>
            <a:endParaRPr b="0" lang="en-US" sz="3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25 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그러므로 너는 깨달아 알지니라 예루살렘을 중건하라는 영이 날 때부터 기름 부음을 받은 자 곧 왕이 일어나기까지 </a:t>
            </a:r>
            <a:r>
              <a:rPr b="1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일곱 이레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와 </a:t>
            </a:r>
            <a:r>
              <a:rPr b="1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예순두 이레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가 지날 것이요 그 곤란한 동안에 성이 중건되어 광장과 거리가 세워질 것이며</a:t>
            </a:r>
            <a:endParaRPr b="0" lang="en-US" sz="3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단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9:24-27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26 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예순두 이레 후에 기름 부음을 받은 자가 끊어져 없어질 것이며 장차 한 왕의 백성이 와서 그 성읍과 성소를 무너뜨리려니와 그의 마지막은 홍수에 휩쓸림 같을 것이며 또 끝까지 전쟁이 있으리니 황폐할 것이 작정되었느니라 </a:t>
            </a: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27 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그가 장차 많은 사람들과 더불어 </a:t>
            </a:r>
            <a:r>
              <a:rPr b="1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한 이레</a:t>
            </a: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 동안의 언약을 굳게 맺고 그가 </a:t>
            </a:r>
            <a:r>
              <a:rPr b="1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그 이레의 절반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에 제사와 예물을 금지할 것이며 또 포악하여 가증한 것이 날개를 의지하여 설 것이며 또 이미 정한 종말까지 진노가 황폐하게 하는 자에게 쏟아지리라 하였느니라 하니라</a:t>
            </a:r>
            <a:endParaRPr b="0" lang="en-US" sz="3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다니엘에 드러난 구속사와 종말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“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일흔 이레”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(70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의 선포는 메시야의 삶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죽음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그리고 부활을 통해 “영원한 의”를 가지고 올 하나님의 계획을 드러낸다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“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일곱 이레와 예순두 이레”는 예루살렘의 중건과 메시야의 초림을 가리킨다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다니엘에 드러난 구속사와 종말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27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절은 일흔번 째 이레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(“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한 이레”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에 관한 예언인데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“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기름 부음을 받은 자” 즉 예수 그리스도의 십자가 죽음과 그의 재림 때 있을 마지막 심판 때까지를 가리킨다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“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그가 장차 많은 사람들과 더불어 </a:t>
            </a:r>
            <a:r>
              <a:rPr b="1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한 이레</a:t>
            </a: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 동안의 언약을 굳게 맺고”</a:t>
            </a: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: 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메시야의 죽음을 통해 하나님께서 새 언약을 맺으신다</a:t>
            </a: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택함 받은 “</a:t>
            </a:r>
            <a:r>
              <a:rPr b="1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많은 사람들</a:t>
            </a: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”이 “한 이레” 동안 예수 그리스도 안에 있는 하나님의 은혜로 구원을 받는다</a:t>
            </a:r>
            <a:br>
              <a:rPr sz="3100"/>
            </a:b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= &gt; 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예수 그리스도의 초림과 재림 사이의 기간</a:t>
            </a: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다니엘에 드러난 구속사와 종말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27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절의 하반부는 일흔 번째 주가 하나님의 마지막 진노가 부어짐으로 끝나게 될 것을 가리킨다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: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100" spc="-1" strike="noStrike">
                <a:solidFill>
                  <a:srgbClr val="000000"/>
                </a:solidFill>
                <a:latin typeface="Arial"/>
                <a:ea typeface="나눔고딕"/>
              </a:rPr>
              <a:t>“</a:t>
            </a:r>
            <a:r>
              <a:rPr b="0" lang="ko-KR" sz="3100" spc="-1" strike="noStrike">
                <a:solidFill>
                  <a:srgbClr val="000000"/>
                </a:solidFill>
                <a:latin typeface="Arial"/>
                <a:ea typeface="나눔고딕"/>
              </a:rPr>
              <a:t>또 포악하여 가증한 것이 날개를 의지하여 설 것이며 또 이미 정한 종말까지 진노가 황폐하게 하는 자에게 쏟아지리라 하였느니라 하니라”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“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정한 종말”은 일흔 번째 주의 끝이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다니엘에 드러난 구속사와 종말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 마지막 일흔 번째 주의 상반부는 그리스도의 십자가 사역부터 서기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년에 예루살렘 성전이 무너지는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(“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 이레의 절반에 제사와 예물을 금지할 것이며”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까지를 가리키며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 마지막 주의 하반부는 서기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년부터 그리스도의 재림과 최후의 심판 때까지의 시대를 가리킨다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 마지막 후반부의 상징적인 삼년 반은 요한계시록에서 적그리스도의 출현과 그리스도의 재림까지 이르는 중간 기간으로 등장한다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다니엘에 드러난 구속사와 종말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정리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: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다니엘이 말하는 일흔 이레의 선포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=&gt;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바벨론 포로 기간 후부터 일을 미래의 구속사를 요약한다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미래의 구속사를 메시야의 오심과 죽음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서기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년의 예루살렘 성전 함락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그리고 예수님의 재림에 초점을 맞추어 드러낸다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일흔 이레는 기원전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539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년부터 메시야의 재림을 통한 구속사의 완성될 때까지의 구속사를 요약한다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다니엘에 드러난 구속사와 종말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기원전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539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년에 바벨론 포로기간이 끝났을 때 다니엘이 말하는 “일흔 이레”는 이미 시작되었다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메시야와 서기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년의 성전 함락이 “일흔 이레” 기간 중에 등장한다는 것은 “일흔 이레”는 문자적인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490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년이 아니라 상징적인 기간임을 증명한다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(Meredith Kline)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새 언약의 중보자 그리스도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 그리스도는 새 언약의 중보자로서 모세 언약 율법의 모든 요구를 성취하셨다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죄 없는 삶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십자가의 대속의 죽음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).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동시에 예수 그리스도는 마지막 아담으로서 첫 번째 아담이 실패한 에덴의 행위 언약의 요구도 성취하셨다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63720" cy="328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latin typeface="Arial"/>
              </a:rPr>
              <a:t>사탄 왕국을 물리치는 </a:t>
            </a: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latin typeface="Arial"/>
              </a:rPr>
              <a:t>영적 전쟁과 왕의 하사 언약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사복음서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사복음서는 새 언약의 책들이다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 그리스도의 성육신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삶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지상 사역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죽음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그리고 부활을 종합적으로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각자 다른 관점에서 하지만 조화롭게  다룬다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하나님께서 새 언약의 중보자를 통해 그의 택한 백성과 언약을 맺으시는 과정을 보여준다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왕의 하사 조약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새 언약은 홍수 전 노아 언약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아브라함 언약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다윗 언약처럼 왕의 하사 조약이다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새 언약은 창세기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3:15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이후부터 보여지는 구속언약의 완성인 동시에 왕의 하사 조약의 절정이다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왕의 하사 조약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새 언약은 홍수 전 노아 언약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아브라함 언약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다윗 언약처럼 왕의 하사 조약이다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새 언약은 창세기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3:15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이후부터 보여지는 구속언약의 완성인 동시에 왕의 하사 조약의 절정이다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새 언약의 비준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하나님께서는 새 언약을 예수님의 공생애 사역 시작할 때 비준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(ratify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확정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승인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하지 않으셨다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예수님의 삶과 사역 마지막에 십자가 죽음을 통해 승인하셨다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하지만 십자가 전에 예수님은 사탄과 마귀들의 도전에 대적하여 영적으로 싸우셨다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예수님의 영적 전쟁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첫 번째 아담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은 에덴 동산에서 언약의 대표로서 사탄의 도전에 맞서 싸우는데 실패하였고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그의 아내 하와와 함께 죄를 지음으로써 에덴의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행위 언약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을 깨뜨렸다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 그리스도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는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마지막 아담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으로서 그의 탄생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삶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사역을 통해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시험 기간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을 거치셨다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그의 임무 중 하나는 첫 번째 아담이 실패한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행위 언약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의 요구를 충족시키는 것이었다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예수님의 세례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예수님은 공생애 시작 전에 세례 요한으로부터 요단 강에서 세례를 받으셨다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 세례는 삼위일체적이었다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귀로 듣고 눈으로 볼 수 있는 삼위일체 하나님의 표징이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마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3:16-17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예수께서 세례를 받으시고 곧 물에서 올라오실새 하늘이 열리고 하나님의 성령이 비둘기 같이 내려 자기 위에 임하심을 보시더니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하늘로부터 소리가 있어 말씀하시되 이는 내 사랑하는 아들이요 내 기뻐하는 자라 하시니라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삼위일체 하나님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예수님의 세례 장면은 성경에서 삼위일체 하나님이 직접적으로 계시되는 첫 케이스이다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예수님의 세례는 그가 세상에 하나님의 아들로 오셨다는 공식적인 확인이다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그의 공생애 사역의 공식적인 시작이다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하나님 아버지께서 위임하시고 성령 하나님께서 능력을 부여하셨다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성령의 현현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“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하나님의 성령이 비둘기같이 내려 자기 위에 임하심”을 보셨다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성령의 영광이 가시적으로 드러났다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시내산 언약의 영광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하나님께서 모세 언약을 이스라엘 언약 공동체와 맺으실 때에는 여호와 하나님의 영광이 가시적으로 보여졌다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하늘의 하나님 나라에서 시내산 위로 “침입”해 들어온 것이었다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이스라엘 백성들은 구약의 중보자인 선지자 모세를 둘러싼 여호와의 영광을 보며 두려워 떨었다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300" spc="-1" strike="noStrike">
                <a:solidFill>
                  <a:srgbClr val="000000"/>
                </a:solidFill>
                <a:latin typeface="Arial"/>
                <a:ea typeface="나눔고딕"/>
              </a:rPr>
              <a:t> </a:t>
            </a:r>
            <a:endParaRPr b="0" lang="en-US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이스라엘 백성들은 언약 비준 의식 때 나타난 신현의 영광을 보았다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출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24:15-18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모세가 산에 오르매 구름이 산을 가리며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16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여호와의 영광이 시내 산 위에 머무르고 구름이 엿새 동안 산을 가리더니 일곱째 날에 여호와께서 구름 가운데서 모세를 부르시니라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17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산 위의 여호와의 영광이 이스라엘 자손의 눈에 맹렬한 불 같이 보였고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모세는 구름 속으로 들어가서 산 위에 올랐으며 모세가 사십 일 사십 야를 산에 있으니라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예수님의 세례에 나타난 영광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예수께서 세례 받으실 때 하늘 아버지께서 청각적으로 예수님이 그의 사랑하시는 아들이심을 증언하셨다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그리고 성령의 영광이 가시적으로 비둘기같이 임하셨다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이것은 오순절날 성령께서 가시적으로 임재하시는 것의 서막이었다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이 오순절 사건은 구속사의 전환점으로서 모든 나라들에 복음의 좋은 소식을 선포하는 시작점이다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4800" cy="93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예수님의 세례에 나타난 영광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5080" cy="43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예수님이 세례를 받으시는 장면은 성령께서 예수를 하나님 나라의 왕으로 기름 부으시는 의식이었다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다윗은 이스라엘의 장로들이 그를 이스라엘의 왕으로 기름 부었지만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예수님은 성령께서 기름 부으셨다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다윗은 이스라엘 왕으로 세워졌지만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나눔고딕"/>
              </a:rPr>
              <a:t>예수님은 다윗의 자손인 메시야로서 종말론적 하나님 나라의 왕으로 기름 부음 받은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나눔고딕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2457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2024-10-23T19:54:48Z</dcterms:modified>
  <cp:revision>237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