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2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20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1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23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24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14.xml.rels" ContentType="application/vnd.openxmlformats-package.relationships+xml"/>
  <Override PartName="/ppt/slideMasters/_rels/slideMaster15.xml.rels" ContentType="application/vnd.openxmlformats-package.relationships+xml"/>
  <Override PartName="/ppt/slideMasters/_rels/slideMaster16.xml.rels" ContentType="application/vnd.openxmlformats-package.relationships+xml"/>
  <Override PartName="/ppt/slideMasters/_rels/slideMaster17.xml.rels" ContentType="application/vnd.openxmlformats-package.relationships+xml"/>
  <Override PartName="/ppt/slideMasters/_rels/slideMaster18.xml.rels" ContentType="application/vnd.openxmlformats-package.relationships+xml"/>
  <Override PartName="/ppt/slideMasters/_rels/slideMaster19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ppt/theme/theme23.xml" ContentType="application/vnd.openxmlformats-officedocument.theme+xml"/>
  <Override PartName="/ppt/theme/theme2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  <p:sldMasterId id="2147483672" r:id="rId14"/>
    <p:sldMasterId id="2147483674" r:id="rId15"/>
    <p:sldMasterId id="2147483676" r:id="rId16"/>
    <p:sldMasterId id="2147483678" r:id="rId17"/>
    <p:sldMasterId id="2147483680" r:id="rId18"/>
    <p:sldMasterId id="2147483690" r:id="rId19"/>
    <p:sldMasterId id="2147483692" r:id="rId20"/>
    <p:sldMasterId id="2147483694" r:id="rId21"/>
    <p:sldMasterId id="2147483696" r:id="rId22"/>
    <p:sldMasterId id="2147483698" r:id="rId23"/>
    <p:sldMasterId id="2147483700" r:id="rId24"/>
    <p:sldMasterId id="2147483702" r:id="rId25"/>
  </p:sldMasterIdLst>
  <p:sldIdLst>
    <p:sldId id="256" r:id="rId26"/>
    <p:sldId id="257" r:id="rId27"/>
    <p:sldId id="258" r:id="rId28"/>
    <p:sldId id="259" r:id="rId29"/>
    <p:sldId id="260" r:id="rId30"/>
    <p:sldId id="261" r:id="rId31"/>
    <p:sldId id="262" r:id="rId32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slideMaster" Target="slideMasters/slideMaster16.xml"/><Relationship Id="rId18" Type="http://schemas.openxmlformats.org/officeDocument/2006/relationships/slideMaster" Target="slideMasters/slideMaster17.xml"/><Relationship Id="rId19" Type="http://schemas.openxmlformats.org/officeDocument/2006/relationships/slideMaster" Target="slideMasters/slideMaster18.xml"/><Relationship Id="rId20" Type="http://schemas.openxmlformats.org/officeDocument/2006/relationships/slideMaster" Target="slideMasters/slideMaster19.xml"/><Relationship Id="rId21" Type="http://schemas.openxmlformats.org/officeDocument/2006/relationships/slideMaster" Target="slideMasters/slideMaster20.xml"/><Relationship Id="rId22" Type="http://schemas.openxmlformats.org/officeDocument/2006/relationships/slideMaster" Target="slideMasters/slideMaster21.xml"/><Relationship Id="rId23" Type="http://schemas.openxmlformats.org/officeDocument/2006/relationships/slideMaster" Target="slideMasters/slideMaster22.xml"/><Relationship Id="rId24" Type="http://schemas.openxmlformats.org/officeDocument/2006/relationships/slideMaster" Target="slideMasters/slideMaster23.xml"/><Relationship Id="rId25" Type="http://schemas.openxmlformats.org/officeDocument/2006/relationships/slideMaster" Target="slideMasters/slideMaster24.xml"/><Relationship Id="rId26" Type="http://schemas.openxmlformats.org/officeDocument/2006/relationships/slide" Target="slides/slide1.xml"/><Relationship Id="rId27" Type="http://schemas.openxmlformats.org/officeDocument/2006/relationships/slide" Target="slides/slide2.xml"/><Relationship Id="rId28" Type="http://schemas.openxmlformats.org/officeDocument/2006/relationships/slide" Target="slides/slide3.xml"/><Relationship Id="rId29" Type="http://schemas.openxmlformats.org/officeDocument/2006/relationships/slide" Target="slides/slide4.xml"/><Relationship Id="rId30" Type="http://schemas.openxmlformats.org/officeDocument/2006/relationships/slide" Target="slides/slide5.xml"/><Relationship Id="rId31" Type="http://schemas.openxmlformats.org/officeDocument/2006/relationships/slide" Target="slides/slide6.xml"/><Relationship Id="rId32" Type="http://schemas.openxmlformats.org/officeDocument/2006/relationships/slide" Target="slides/slide7.xml"/><Relationship Id="rId33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9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0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1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19C931E-6BBE-4F84-85A2-8750CE016E2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CF6DC28-F1E9-4695-A9D8-AD1D1095D7C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4A879BBE-C332-4EE8-9020-355EC287E432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25F3708C-D24C-43E5-8B8E-4CEE6ABB35C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3AA4B2D7-41E5-4188-A64F-B5858A942F7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66970F86-0E8E-40A3-BCCC-8F57A7C3548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8263DB08-2E11-47C7-B1DE-95D081C6060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3"/>
          </p:nvPr>
        </p:nvSpPr>
        <p:spPr/>
        <p:txBody>
          <a:bodyPr/>
          <a:p>
            <a:fld id="{EF632AA3-CA56-4727-AA7A-4558CA00027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6"/>
          </p:nvPr>
        </p:nvSpPr>
        <p:spPr/>
        <p:txBody>
          <a:bodyPr/>
          <a:p>
            <a:fld id="{69943806-1799-4DDB-AF74-4C887065D9D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mediaAndTx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9"/>
          </p:nvPr>
        </p:nvSpPr>
        <p:spPr/>
        <p:txBody>
          <a:bodyPr/>
          <a:p>
            <a:fld id="{2C5979FE-A87D-4AB9-8F24-3A4BD700727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2"/>
          </p:nvPr>
        </p:nvSpPr>
        <p:spPr/>
        <p:txBody>
          <a:bodyPr/>
          <a:p>
            <a:fld id="{4259EB70-20B4-4F7D-87C8-364B9D0F6D5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5"/>
          </p:nvPr>
        </p:nvSpPr>
        <p:spPr/>
        <p:txBody>
          <a:bodyPr/>
          <a:p>
            <a:fld id="{4404C5F7-5979-495F-9B1D-F965664AD82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8"/>
          </p:nvPr>
        </p:nvSpPr>
        <p:spPr/>
        <p:txBody>
          <a:bodyPr/>
          <a:p>
            <a:fld id="{D91B7275-DCC0-4A5F-8FC8-70C6D11AEE8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41"/>
          </p:nvPr>
        </p:nvSpPr>
        <p:spPr/>
        <p:txBody>
          <a:bodyPr/>
          <a:p>
            <a:fld id="{6FEA8FB3-CFE0-48A2-88DD-9273C2C5AC2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1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2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44"/>
          </p:nvPr>
        </p:nvSpPr>
        <p:spPr/>
        <p:txBody>
          <a:bodyPr/>
          <a:p>
            <a:fld id="{78B718F9-492B-4BE9-A885-B6E4BF700A47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4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7"/>
          </p:nvPr>
        </p:nvSpPr>
        <p:spPr/>
        <p:txBody>
          <a:bodyPr/>
          <a:p>
            <a:fld id="{EF914A2D-7CD3-4D31-B345-FA17FA0CA53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0"/>
          </p:nvPr>
        </p:nvSpPr>
        <p:spPr/>
        <p:txBody>
          <a:bodyPr/>
          <a:p>
            <a:fld id="{BEE4CE5F-C31C-4B31-94A7-3E2C0CB09C4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0"/>
          </p:nvPr>
        </p:nvSpPr>
        <p:spPr/>
        <p:txBody>
          <a:bodyPr/>
          <a:p>
            <a:fld id="{CCBADEF0-D7E5-479A-B598-F3A0D8CE583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5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0"/>
          </p:nvPr>
        </p:nvSpPr>
        <p:spPr/>
        <p:txBody>
          <a:bodyPr/>
          <a:p>
            <a:fld id="{AADD5F09-94CE-41B1-9486-2088E2D3366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5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9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0"/>
          </p:nvPr>
        </p:nvSpPr>
        <p:spPr/>
        <p:txBody>
          <a:bodyPr/>
          <a:p>
            <a:fld id="{2B5D0F65-629A-42E1-98DE-C52FFECFD34F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5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0"/>
          </p:nvPr>
        </p:nvSpPr>
        <p:spPr/>
        <p:txBody>
          <a:bodyPr/>
          <a:p>
            <a:fld id="{C9D40201-F14D-4AED-A624-0DE7D9E294F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0"/>
          </p:nvPr>
        </p:nvSpPr>
        <p:spPr/>
        <p:txBody>
          <a:bodyPr/>
          <a:p>
            <a:fld id="{80C791B4-F9CD-47C8-BC73-D9D689A94EE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5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0"/>
          </p:nvPr>
        </p:nvSpPr>
        <p:spPr/>
        <p:txBody>
          <a:bodyPr/>
          <a:p>
            <a:fld id="{7333571D-6750-454F-9800-A3833383341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5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9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0"/>
          </p:nvPr>
        </p:nvSpPr>
        <p:spPr/>
        <p:txBody>
          <a:bodyPr/>
          <a:p>
            <a:fld id="{80DCA854-1FA7-4D6F-B888-EB30DCCEEBB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5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3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0"/>
          </p:nvPr>
        </p:nvSpPr>
        <p:spPr/>
        <p:txBody>
          <a:bodyPr/>
          <a:p>
            <a:fld id="{49D001A1-D3A2-42B3-80E5-BD11175E1C4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5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3"/>
          </p:nvPr>
        </p:nvSpPr>
        <p:spPr/>
        <p:txBody>
          <a:bodyPr/>
          <a:p>
            <a:fld id="{C2DE928A-1FED-4695-8AA1-1BBC589E6DC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6"/>
          </p:nvPr>
        </p:nvSpPr>
        <p:spPr/>
        <p:txBody>
          <a:bodyPr/>
          <a:p>
            <a:fld id="{6737B928-4181-4935-B942-D21167596D5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9"/>
          </p:nvPr>
        </p:nvSpPr>
        <p:spPr/>
        <p:txBody>
          <a:bodyPr/>
          <a:p>
            <a:fld id="{1BE786BA-1C1C-499B-AC62-516060D6023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6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2"/>
          </p:nvPr>
        </p:nvSpPr>
        <p:spPr/>
        <p:txBody>
          <a:bodyPr/>
          <a:p>
            <a:fld id="{FF55D2C4-E58F-4724-B891-7E53F916C06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mediaAndTx" preserve="1">
  <p:cSld name="Defaul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5"/>
          </p:nvPr>
        </p:nvSpPr>
        <p:spPr/>
        <p:txBody>
          <a:bodyPr/>
          <a:p>
            <a:fld id="{7D5C06EA-3476-4DC5-9A76-12D40C381B2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4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6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8"/>
          </p:nvPr>
        </p:nvSpPr>
        <p:spPr/>
        <p:txBody>
          <a:bodyPr/>
          <a:p>
            <a:fld id="{3A018336-A924-4364-B71D-E90E0FA19E1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5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1"/>
          </p:nvPr>
        </p:nvSpPr>
        <p:spPr/>
        <p:txBody>
          <a:bodyPr/>
          <a:p>
            <a:fld id="{7B819AD1-DE4D-442C-99C8-AA0AE52CCB1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slideLayout" Target="../slideLayouts/slideLayout12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slideLayout" Target="../slideLayouts/slideLayout13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slideLayout" Target="../slideLayouts/slideLayout14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slideLayout" Target="../slideLayouts/slideLayout15.xml"/>
</Relationships>
</file>

<file path=ppt/slideMasters/_rels/slideMaster16.xml.rels><?xml version="1.0" encoding="UTF-8"?>
<Relationships xmlns="http://schemas.openxmlformats.org/package/2006/relationships"><Relationship Id="rId1" Type="http://schemas.openxmlformats.org/officeDocument/2006/relationships/theme" Target="../theme/theme16.xml"/><Relationship Id="rId2" Type="http://schemas.openxmlformats.org/officeDocument/2006/relationships/slideLayout" Target="../slideLayouts/slideLayout16.xml"/>
</Relationships>
</file>

<file path=ppt/slideMasters/_rels/slideMaster17.xml.rels><?xml version="1.0" encoding="UTF-8"?>
<Relationships xmlns="http://schemas.openxmlformats.org/package/2006/relationships"><Relationship Id="rId1" Type="http://schemas.openxmlformats.org/officeDocument/2006/relationships/theme" Target="../theme/theme17.xml"/><Relationship Id="rId2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9.xml"/><Relationship Id="rId5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5.xml"/>
</Relationships>
</file>

<file path=ppt/slideMasters/_rels/slideMaster18.xml.rels><?xml version="1.0" encoding="UTF-8"?>
<Relationships xmlns="http://schemas.openxmlformats.org/package/2006/relationships"><Relationship Id="rId1" Type="http://schemas.openxmlformats.org/officeDocument/2006/relationships/theme" Target="../theme/theme18.xml"/><Relationship Id="rId2" Type="http://schemas.openxmlformats.org/officeDocument/2006/relationships/slideLayout" Target="../slideLayouts/slideLayout26.xml"/>
</Relationships>
</file>

<file path=ppt/slideMasters/_rels/slideMaster19.xml.rels><?xml version="1.0" encoding="UTF-8"?>
<Relationships xmlns="http://schemas.openxmlformats.org/package/2006/relationships"><Relationship Id="rId1" Type="http://schemas.openxmlformats.org/officeDocument/2006/relationships/theme" Target="../theme/theme19.xml"/><Relationship Id="rId2" Type="http://schemas.openxmlformats.org/officeDocument/2006/relationships/slideLayout" Target="../slideLayouts/slideLayout27.xml"/>
</Relationships>
</file>

<file path=ppt/slideMasters/_rels/slideMaster20.xml.rels><?xml version="1.0" encoding="UTF-8"?>
<Relationships xmlns="http://schemas.openxmlformats.org/package/2006/relationships"><Relationship Id="rId1" Type="http://schemas.openxmlformats.org/officeDocument/2006/relationships/theme" Target="../theme/theme20.xml"/><Relationship Id="rId2" Type="http://schemas.openxmlformats.org/officeDocument/2006/relationships/slideLayout" Target="../slideLayouts/slideLayout28.xml"/>
</Relationships>
</file>

<file path=ppt/slideMasters/_rels/slideMaster21.xml.rels><?xml version="1.0" encoding="UTF-8"?>
<Relationships xmlns="http://schemas.openxmlformats.org/package/2006/relationships"><Relationship Id="rId1" Type="http://schemas.openxmlformats.org/officeDocument/2006/relationships/theme" Target="../theme/theme21.xml"/><Relationship Id="rId2" Type="http://schemas.openxmlformats.org/officeDocument/2006/relationships/slideLayout" Target="../slideLayouts/slideLayout29.xml"/>
</Relationships>
</file>

<file path=ppt/slideMasters/_rels/slideMaster22.xml.rels><?xml version="1.0" encoding="UTF-8"?>
<Relationships xmlns="http://schemas.openxmlformats.org/package/2006/relationships"><Relationship Id="rId1" Type="http://schemas.openxmlformats.org/officeDocument/2006/relationships/theme" Target="../theme/theme22.xml"/><Relationship Id="rId2" Type="http://schemas.openxmlformats.org/officeDocument/2006/relationships/slideLayout" Target="../slideLayouts/slideLayout30.xml"/>
</Relationships>
</file>

<file path=ppt/slideMasters/_rels/slideMaster23.xml.rels><?xml version="1.0" encoding="UTF-8"?>
<Relationships xmlns="http://schemas.openxmlformats.org/package/2006/relationships"><Relationship Id="rId1" Type="http://schemas.openxmlformats.org/officeDocument/2006/relationships/theme" Target="../theme/theme23.xml"/><Relationship Id="rId2" Type="http://schemas.openxmlformats.org/officeDocument/2006/relationships/slideLayout" Target="../slideLayouts/slideLayout31.xml"/>
</Relationships>
</file>

<file path=ppt/slideMasters/_rels/slideMaster24.xml.rels><?xml version="1.0" encoding="UTF-8"?>
<Relationships xmlns="http://schemas.openxmlformats.org/package/2006/relationships"><Relationship Id="rId1" Type="http://schemas.openxmlformats.org/officeDocument/2006/relationships/theme" Target="../theme/theme24.xml"/><Relationship Id="rId2" Type="http://schemas.openxmlformats.org/officeDocument/2006/relationships/slideLayout" Target="../slideLayouts/slideLayout3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7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73040" cy="36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" name="PlaceHolder 6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26320" cy="36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7EDC88E-07A2-405B-ADAC-8BC2B4091FBE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" name="PlaceHolder 7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26320" cy="36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7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7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ftr" idx="4"/>
          </p:nvPr>
        </p:nvSpPr>
        <p:spPr>
          <a:xfrm>
            <a:off x="3447360" y="5165280"/>
            <a:ext cx="3173040" cy="36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5" name="PlaceHolder 5"/>
          <p:cNvSpPr>
            <a:spLocks noGrp="1"/>
          </p:cNvSpPr>
          <p:nvPr>
            <p:ph type="sldNum" idx="5"/>
          </p:nvPr>
        </p:nvSpPr>
        <p:spPr>
          <a:xfrm>
            <a:off x="7227360" y="5165280"/>
            <a:ext cx="2326320" cy="36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9A27306-0BCE-486F-8F3F-8D4F5596995B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6" name="PlaceHolder 6"/>
          <p:cNvSpPr>
            <a:spLocks noGrp="1"/>
          </p:cNvSpPr>
          <p:nvPr>
            <p:ph type="dt" idx="6"/>
          </p:nvPr>
        </p:nvSpPr>
        <p:spPr>
          <a:xfrm>
            <a:off x="504000" y="5165280"/>
            <a:ext cx="2326320" cy="36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5" name="PlaceHolder 6"/>
          <p:cNvSpPr>
            <a:spLocks noGrp="1"/>
          </p:cNvSpPr>
          <p:nvPr>
            <p:ph type="ftr" idx="7"/>
          </p:nvPr>
        </p:nvSpPr>
        <p:spPr>
          <a:xfrm>
            <a:off x="3447360" y="5165280"/>
            <a:ext cx="3173040" cy="36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6" name="PlaceHolder 7"/>
          <p:cNvSpPr>
            <a:spLocks noGrp="1"/>
          </p:cNvSpPr>
          <p:nvPr>
            <p:ph type="sldNum" idx="8"/>
          </p:nvPr>
        </p:nvSpPr>
        <p:spPr>
          <a:xfrm>
            <a:off x="7227360" y="5165280"/>
            <a:ext cx="2326320" cy="36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3B34801-CE96-43FB-AE43-52DB71D2F0F0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7" name="PlaceHolder 8"/>
          <p:cNvSpPr>
            <a:spLocks noGrp="1"/>
          </p:cNvSpPr>
          <p:nvPr>
            <p:ph type="dt" idx="9"/>
          </p:nvPr>
        </p:nvSpPr>
        <p:spPr>
          <a:xfrm>
            <a:off x="504000" y="5165280"/>
            <a:ext cx="2326320" cy="36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8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9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0" name="PlaceHolder 8"/>
          <p:cNvSpPr>
            <a:spLocks noGrp="1"/>
          </p:cNvSpPr>
          <p:nvPr>
            <p:ph type="ftr" idx="10"/>
          </p:nvPr>
        </p:nvSpPr>
        <p:spPr>
          <a:xfrm>
            <a:off x="3447360" y="5165280"/>
            <a:ext cx="3173040" cy="36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1" name="PlaceHolder 9"/>
          <p:cNvSpPr>
            <a:spLocks noGrp="1"/>
          </p:cNvSpPr>
          <p:nvPr>
            <p:ph type="sldNum" idx="11"/>
          </p:nvPr>
        </p:nvSpPr>
        <p:spPr>
          <a:xfrm>
            <a:off x="7227360" y="5165280"/>
            <a:ext cx="2326320" cy="36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1370E53-FF10-4B88-A895-A845514F0166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2" name="PlaceHolder 10"/>
          <p:cNvSpPr>
            <a:spLocks noGrp="1"/>
          </p:cNvSpPr>
          <p:nvPr>
            <p:ph type="dt" idx="12"/>
          </p:nvPr>
        </p:nvSpPr>
        <p:spPr>
          <a:xfrm>
            <a:off x="504000" y="5165280"/>
            <a:ext cx="2326320" cy="36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ftr" idx="13"/>
          </p:nvPr>
        </p:nvSpPr>
        <p:spPr>
          <a:xfrm>
            <a:off x="3447360" y="5165280"/>
            <a:ext cx="3173040" cy="36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ldNum" idx="14"/>
          </p:nvPr>
        </p:nvSpPr>
        <p:spPr>
          <a:xfrm>
            <a:off x="7227360" y="5165280"/>
            <a:ext cx="2326320" cy="36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51E9006-DE05-4D2E-850F-A5E6C37FD8BC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1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dt" idx="15"/>
          </p:nvPr>
        </p:nvSpPr>
        <p:spPr>
          <a:xfrm>
            <a:off x="504000" y="5165280"/>
            <a:ext cx="2326320" cy="36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7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ftr" idx="16"/>
          </p:nvPr>
        </p:nvSpPr>
        <p:spPr>
          <a:xfrm>
            <a:off x="3447360" y="5165280"/>
            <a:ext cx="3173040" cy="36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sldNum" idx="17"/>
          </p:nvPr>
        </p:nvSpPr>
        <p:spPr>
          <a:xfrm>
            <a:off x="7227360" y="5165280"/>
            <a:ext cx="2326320" cy="36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CDB6136-093A-45E2-B346-B2D03697A543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1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1" name="PlaceHolder 4"/>
          <p:cNvSpPr>
            <a:spLocks noGrp="1"/>
          </p:cNvSpPr>
          <p:nvPr>
            <p:ph type="dt" idx="18"/>
          </p:nvPr>
        </p:nvSpPr>
        <p:spPr>
          <a:xfrm>
            <a:off x="504000" y="5165280"/>
            <a:ext cx="2326320" cy="36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ftr" idx="19"/>
          </p:nvPr>
        </p:nvSpPr>
        <p:spPr>
          <a:xfrm>
            <a:off x="3447360" y="5165280"/>
            <a:ext cx="3173040" cy="36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sldNum" idx="20"/>
          </p:nvPr>
        </p:nvSpPr>
        <p:spPr>
          <a:xfrm>
            <a:off x="7227360" y="5165280"/>
            <a:ext cx="2326320" cy="36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D010271-5370-455B-9357-DE5AB112B144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8" name="PlaceHolder 5"/>
          <p:cNvSpPr>
            <a:spLocks noGrp="1"/>
          </p:cNvSpPr>
          <p:nvPr>
            <p:ph type="dt" idx="21"/>
          </p:nvPr>
        </p:nvSpPr>
        <p:spPr>
          <a:xfrm>
            <a:off x="504000" y="5165280"/>
            <a:ext cx="2326320" cy="36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ftr" idx="22"/>
          </p:nvPr>
        </p:nvSpPr>
        <p:spPr>
          <a:xfrm>
            <a:off x="3447360" y="5165280"/>
            <a:ext cx="3173040" cy="36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5" name="PlaceHolder 5"/>
          <p:cNvSpPr>
            <a:spLocks noGrp="1"/>
          </p:cNvSpPr>
          <p:nvPr>
            <p:ph type="sldNum" idx="23"/>
          </p:nvPr>
        </p:nvSpPr>
        <p:spPr>
          <a:xfrm>
            <a:off x="7227360" y="5165280"/>
            <a:ext cx="2326320" cy="36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5732309-2564-419B-B9AD-60DE84EE3F85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6" name="PlaceHolder 6"/>
          <p:cNvSpPr>
            <a:spLocks noGrp="1"/>
          </p:cNvSpPr>
          <p:nvPr>
            <p:ph type="dt" idx="24"/>
          </p:nvPr>
        </p:nvSpPr>
        <p:spPr>
          <a:xfrm>
            <a:off x="504000" y="5165280"/>
            <a:ext cx="2326320" cy="36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ftr" idx="25"/>
          </p:nvPr>
        </p:nvSpPr>
        <p:spPr>
          <a:xfrm>
            <a:off x="3447360" y="5165280"/>
            <a:ext cx="3173040" cy="36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sldNum" idx="26"/>
          </p:nvPr>
        </p:nvSpPr>
        <p:spPr>
          <a:xfrm>
            <a:off x="7227360" y="5165280"/>
            <a:ext cx="2326320" cy="36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7D4A389-0F9A-4EF4-9898-7F20230901DD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1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dt" idx="27"/>
          </p:nvPr>
        </p:nvSpPr>
        <p:spPr>
          <a:xfrm>
            <a:off x="504000" y="5165280"/>
            <a:ext cx="2326320" cy="36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ftr" idx="28"/>
          </p:nvPr>
        </p:nvSpPr>
        <p:spPr>
          <a:xfrm>
            <a:off x="3447360" y="5165280"/>
            <a:ext cx="3173040" cy="36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sldNum" idx="29"/>
          </p:nvPr>
        </p:nvSpPr>
        <p:spPr>
          <a:xfrm>
            <a:off x="7227360" y="5165280"/>
            <a:ext cx="2326320" cy="36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A0F902E-DB82-4018-9552-0DBC690451B2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1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dt" idx="30"/>
          </p:nvPr>
        </p:nvSpPr>
        <p:spPr>
          <a:xfrm>
            <a:off x="504000" y="5165280"/>
            <a:ext cx="2326320" cy="36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ftr" idx="31"/>
          </p:nvPr>
        </p:nvSpPr>
        <p:spPr>
          <a:xfrm>
            <a:off x="3447360" y="5165280"/>
            <a:ext cx="3173040" cy="36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 type="sldNum" idx="32"/>
          </p:nvPr>
        </p:nvSpPr>
        <p:spPr>
          <a:xfrm>
            <a:off x="7227360" y="5165280"/>
            <a:ext cx="2326320" cy="36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7CE5CFC-4BBB-467F-9ED4-28F3DC6CE8AF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4" name="PlaceHolder 7"/>
          <p:cNvSpPr>
            <a:spLocks noGrp="1"/>
          </p:cNvSpPr>
          <p:nvPr>
            <p:ph type="dt" idx="33"/>
          </p:nvPr>
        </p:nvSpPr>
        <p:spPr>
          <a:xfrm>
            <a:off x="504000" y="5165280"/>
            <a:ext cx="2326320" cy="36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3" name="PlaceHolder 5"/>
          <p:cNvSpPr>
            <a:spLocks noGrp="1"/>
          </p:cNvSpPr>
          <p:nvPr>
            <p:ph type="ftr" idx="34"/>
          </p:nvPr>
        </p:nvSpPr>
        <p:spPr>
          <a:xfrm>
            <a:off x="3447360" y="5165280"/>
            <a:ext cx="3173040" cy="36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4" name="PlaceHolder 6"/>
          <p:cNvSpPr>
            <a:spLocks noGrp="1"/>
          </p:cNvSpPr>
          <p:nvPr>
            <p:ph type="sldNum" idx="35"/>
          </p:nvPr>
        </p:nvSpPr>
        <p:spPr>
          <a:xfrm>
            <a:off x="7227360" y="5165280"/>
            <a:ext cx="2326320" cy="36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844187A-64E2-48A6-BAB2-8ED1CE12788A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5" name="PlaceHolder 7"/>
          <p:cNvSpPr>
            <a:spLocks noGrp="1"/>
          </p:cNvSpPr>
          <p:nvPr>
            <p:ph type="dt" idx="36"/>
          </p:nvPr>
        </p:nvSpPr>
        <p:spPr>
          <a:xfrm>
            <a:off x="504000" y="5165280"/>
            <a:ext cx="2326320" cy="36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2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7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4" name="PlaceHolder 5"/>
          <p:cNvSpPr>
            <a:spLocks noGrp="1"/>
          </p:cNvSpPr>
          <p:nvPr>
            <p:ph type="ftr" idx="37"/>
          </p:nvPr>
        </p:nvSpPr>
        <p:spPr>
          <a:xfrm>
            <a:off x="3447360" y="5165640"/>
            <a:ext cx="3174120" cy="36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5" name="PlaceHolder 6"/>
          <p:cNvSpPr>
            <a:spLocks noGrp="1"/>
          </p:cNvSpPr>
          <p:nvPr>
            <p:ph type="sldNum" idx="38"/>
          </p:nvPr>
        </p:nvSpPr>
        <p:spPr>
          <a:xfrm>
            <a:off x="7227720" y="5165640"/>
            <a:ext cx="2327040" cy="36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DC208AF-43C5-401B-BDB3-71C641F9C7A4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6" name="PlaceHolder 7"/>
          <p:cNvSpPr>
            <a:spLocks noGrp="1"/>
          </p:cNvSpPr>
          <p:nvPr>
            <p:ph type="dt" idx="39"/>
          </p:nvPr>
        </p:nvSpPr>
        <p:spPr>
          <a:xfrm>
            <a:off x="504000" y="5165640"/>
            <a:ext cx="2327040" cy="36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2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7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7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 type="ftr" idx="40"/>
          </p:nvPr>
        </p:nvSpPr>
        <p:spPr>
          <a:xfrm>
            <a:off x="3447360" y="5165640"/>
            <a:ext cx="3174120" cy="36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 type="sldNum" idx="41"/>
          </p:nvPr>
        </p:nvSpPr>
        <p:spPr>
          <a:xfrm>
            <a:off x="7227720" y="5165640"/>
            <a:ext cx="2327040" cy="36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667D71B-D93C-4B0F-91FF-846EF6E551CE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16" name="PlaceHolder 6"/>
          <p:cNvSpPr>
            <a:spLocks noGrp="1"/>
          </p:cNvSpPr>
          <p:nvPr>
            <p:ph type="dt" idx="42"/>
          </p:nvPr>
        </p:nvSpPr>
        <p:spPr>
          <a:xfrm>
            <a:off x="504000" y="5165640"/>
            <a:ext cx="2327040" cy="36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2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5" name="PlaceHolder 6"/>
          <p:cNvSpPr>
            <a:spLocks noGrp="1"/>
          </p:cNvSpPr>
          <p:nvPr>
            <p:ph type="ftr" idx="43"/>
          </p:nvPr>
        </p:nvSpPr>
        <p:spPr>
          <a:xfrm>
            <a:off x="3447360" y="5165640"/>
            <a:ext cx="3174120" cy="36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26" name="PlaceHolder 7"/>
          <p:cNvSpPr>
            <a:spLocks noGrp="1"/>
          </p:cNvSpPr>
          <p:nvPr>
            <p:ph type="sldNum" idx="44"/>
          </p:nvPr>
        </p:nvSpPr>
        <p:spPr>
          <a:xfrm>
            <a:off x="7227720" y="5165640"/>
            <a:ext cx="2327040" cy="36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B221A1F-898D-4DE5-82B3-A2185062DD10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27" name="PlaceHolder 8"/>
          <p:cNvSpPr>
            <a:spLocks noGrp="1"/>
          </p:cNvSpPr>
          <p:nvPr>
            <p:ph type="dt" idx="45"/>
          </p:nvPr>
        </p:nvSpPr>
        <p:spPr>
          <a:xfrm>
            <a:off x="504000" y="5165640"/>
            <a:ext cx="2327040" cy="36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2"/>
  </p:sldLayoutIdLst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7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8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9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0" name="PlaceHolder 8"/>
          <p:cNvSpPr>
            <a:spLocks noGrp="1"/>
          </p:cNvSpPr>
          <p:nvPr>
            <p:ph type="ftr" idx="46"/>
          </p:nvPr>
        </p:nvSpPr>
        <p:spPr>
          <a:xfrm>
            <a:off x="3447360" y="5165640"/>
            <a:ext cx="3174120" cy="36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41" name="PlaceHolder 9"/>
          <p:cNvSpPr>
            <a:spLocks noGrp="1"/>
          </p:cNvSpPr>
          <p:nvPr>
            <p:ph type="sldNum" idx="47"/>
          </p:nvPr>
        </p:nvSpPr>
        <p:spPr>
          <a:xfrm>
            <a:off x="7227720" y="5165640"/>
            <a:ext cx="2327040" cy="36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54DDFE5-215C-4BB9-BCC1-E23149F6B2DD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42" name="PlaceHolder 10"/>
          <p:cNvSpPr>
            <a:spLocks noGrp="1"/>
          </p:cNvSpPr>
          <p:nvPr>
            <p:ph type="dt" idx="48"/>
          </p:nvPr>
        </p:nvSpPr>
        <p:spPr>
          <a:xfrm>
            <a:off x="504000" y="5165640"/>
            <a:ext cx="2327040" cy="36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2"/>
  </p:sldLayoutIdLst>
</p:sldMaster>
</file>

<file path=ppt/slideMasters/slideMaster1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ftr" idx="49"/>
          </p:nvPr>
        </p:nvSpPr>
        <p:spPr>
          <a:xfrm>
            <a:off x="3447360" y="5165640"/>
            <a:ext cx="3174120" cy="36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sldNum" idx="50"/>
          </p:nvPr>
        </p:nvSpPr>
        <p:spPr>
          <a:xfrm>
            <a:off x="7227720" y="5165640"/>
            <a:ext cx="2327040" cy="36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04569DC-3F0E-472F-8F8B-C82C809E59C3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1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45" name="PlaceHolder 3"/>
          <p:cNvSpPr>
            <a:spLocks noGrp="1"/>
          </p:cNvSpPr>
          <p:nvPr>
            <p:ph type="dt" idx="51"/>
          </p:nvPr>
        </p:nvSpPr>
        <p:spPr>
          <a:xfrm>
            <a:off x="504000" y="5165640"/>
            <a:ext cx="2327040" cy="36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46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7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</p:sldLayoutIdLst>
</p:sldMaster>
</file>

<file path=ppt/slideMasters/slideMaster1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5" name="PlaceHolder 2"/>
          <p:cNvSpPr>
            <a:spLocks noGrp="1"/>
          </p:cNvSpPr>
          <p:nvPr>
            <p:ph type="ftr" idx="52"/>
          </p:nvPr>
        </p:nvSpPr>
        <p:spPr>
          <a:xfrm>
            <a:off x="3447360" y="5165640"/>
            <a:ext cx="3174120" cy="36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76" name="PlaceHolder 3"/>
          <p:cNvSpPr>
            <a:spLocks noGrp="1"/>
          </p:cNvSpPr>
          <p:nvPr>
            <p:ph type="sldNum" idx="53"/>
          </p:nvPr>
        </p:nvSpPr>
        <p:spPr>
          <a:xfrm>
            <a:off x="7227720" y="5165640"/>
            <a:ext cx="2327040" cy="36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ED62B3F-A672-4552-9099-10FF80D593A4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1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77" name="PlaceHolder 4"/>
          <p:cNvSpPr>
            <a:spLocks noGrp="1"/>
          </p:cNvSpPr>
          <p:nvPr>
            <p:ph type="dt" idx="54"/>
          </p:nvPr>
        </p:nvSpPr>
        <p:spPr>
          <a:xfrm>
            <a:off x="504000" y="5165640"/>
            <a:ext cx="2327040" cy="36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2"/>
  </p:sldLayoutIdLst>
</p:sldMaster>
</file>

<file path=ppt/slideMasters/slideMaster1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2" name="PlaceHolder 3"/>
          <p:cNvSpPr>
            <a:spLocks noGrp="1"/>
          </p:cNvSpPr>
          <p:nvPr>
            <p:ph type="ftr" idx="55"/>
          </p:nvPr>
        </p:nvSpPr>
        <p:spPr>
          <a:xfrm>
            <a:off x="3447360" y="5165640"/>
            <a:ext cx="3174120" cy="36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83" name="PlaceHolder 4"/>
          <p:cNvSpPr>
            <a:spLocks noGrp="1"/>
          </p:cNvSpPr>
          <p:nvPr>
            <p:ph type="sldNum" idx="56"/>
          </p:nvPr>
        </p:nvSpPr>
        <p:spPr>
          <a:xfrm>
            <a:off x="7227720" y="5165640"/>
            <a:ext cx="2327040" cy="36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573ABC1-DEDC-48D1-BED4-DA0B4FE620A0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84" name="PlaceHolder 5"/>
          <p:cNvSpPr>
            <a:spLocks noGrp="1"/>
          </p:cNvSpPr>
          <p:nvPr>
            <p:ph type="dt" idx="57"/>
          </p:nvPr>
        </p:nvSpPr>
        <p:spPr>
          <a:xfrm>
            <a:off x="504000" y="5165640"/>
            <a:ext cx="2327040" cy="36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2"/>
  </p:sldLayoutIdLst>
</p:sldMaster>
</file>

<file path=ppt/slideMasters/slideMaster2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ftr" idx="58"/>
          </p:nvPr>
        </p:nvSpPr>
        <p:spPr>
          <a:xfrm>
            <a:off x="3447360" y="5165640"/>
            <a:ext cx="3174120" cy="36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sldNum" idx="59"/>
          </p:nvPr>
        </p:nvSpPr>
        <p:spPr>
          <a:xfrm>
            <a:off x="7227720" y="5165640"/>
            <a:ext cx="2327040" cy="36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C51A7FE-BCE5-4A4C-A55B-35B676FF5D86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dt" idx="60"/>
          </p:nvPr>
        </p:nvSpPr>
        <p:spPr>
          <a:xfrm>
            <a:off x="504000" y="5165640"/>
            <a:ext cx="2327040" cy="36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2"/>
  </p:sldLayoutIdLst>
</p:sldMaster>
</file>

<file path=ppt/slideMasters/slideMaster2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ftr" idx="61"/>
          </p:nvPr>
        </p:nvSpPr>
        <p:spPr>
          <a:xfrm>
            <a:off x="3447360" y="5165640"/>
            <a:ext cx="3174120" cy="36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98" name="PlaceHolder 3"/>
          <p:cNvSpPr>
            <a:spLocks noGrp="1"/>
          </p:cNvSpPr>
          <p:nvPr>
            <p:ph type="sldNum" idx="62"/>
          </p:nvPr>
        </p:nvSpPr>
        <p:spPr>
          <a:xfrm>
            <a:off x="7227720" y="5165640"/>
            <a:ext cx="2327040" cy="36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6BE4B74-081C-4A5D-A05F-51F072781A15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1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99" name="PlaceHolder 4"/>
          <p:cNvSpPr>
            <a:spLocks noGrp="1"/>
          </p:cNvSpPr>
          <p:nvPr>
            <p:ph type="dt" idx="63"/>
          </p:nvPr>
        </p:nvSpPr>
        <p:spPr>
          <a:xfrm>
            <a:off x="504000" y="5165640"/>
            <a:ext cx="2327040" cy="36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2"/>
  </p:sldLayoutIdLst>
</p:sldMaster>
</file>

<file path=ppt/slideMasters/slideMaster2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ftr" idx="64"/>
          </p:nvPr>
        </p:nvSpPr>
        <p:spPr>
          <a:xfrm>
            <a:off x="3447360" y="5165640"/>
            <a:ext cx="3174120" cy="36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 type="sldNum" idx="65"/>
          </p:nvPr>
        </p:nvSpPr>
        <p:spPr>
          <a:xfrm>
            <a:off x="7227720" y="5165640"/>
            <a:ext cx="2327040" cy="36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370376E-E84A-49DB-8483-BC9211E21B8A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1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03" name="PlaceHolder 3"/>
          <p:cNvSpPr>
            <a:spLocks noGrp="1"/>
          </p:cNvSpPr>
          <p:nvPr>
            <p:ph type="dt" idx="66"/>
          </p:nvPr>
        </p:nvSpPr>
        <p:spPr>
          <a:xfrm>
            <a:off x="504000" y="5165640"/>
            <a:ext cx="2327040" cy="36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2"/>
  </p:sldLayoutIdLst>
</p:sldMaster>
</file>

<file path=ppt/slideMasters/slideMaster2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7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8" name="PlaceHolder 5"/>
          <p:cNvSpPr>
            <a:spLocks noGrp="1"/>
          </p:cNvSpPr>
          <p:nvPr>
            <p:ph type="ftr" idx="67"/>
          </p:nvPr>
        </p:nvSpPr>
        <p:spPr>
          <a:xfrm>
            <a:off x="3447360" y="5165640"/>
            <a:ext cx="3174120" cy="36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09" name="PlaceHolder 6"/>
          <p:cNvSpPr>
            <a:spLocks noGrp="1"/>
          </p:cNvSpPr>
          <p:nvPr>
            <p:ph type="sldNum" idx="68"/>
          </p:nvPr>
        </p:nvSpPr>
        <p:spPr>
          <a:xfrm>
            <a:off x="7227720" y="5165640"/>
            <a:ext cx="2327040" cy="36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7E7938F-24FA-47BF-B786-BB1188BCE721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10" name="PlaceHolder 7"/>
          <p:cNvSpPr>
            <a:spLocks noGrp="1"/>
          </p:cNvSpPr>
          <p:nvPr>
            <p:ph type="dt" idx="69"/>
          </p:nvPr>
        </p:nvSpPr>
        <p:spPr>
          <a:xfrm>
            <a:off x="504000" y="5165640"/>
            <a:ext cx="2327040" cy="36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2"/>
  </p:sldLayoutIdLst>
</p:sldMaster>
</file>

<file path=ppt/slideMasters/slideMaster2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9" name="PlaceHolder 5"/>
          <p:cNvSpPr>
            <a:spLocks noGrp="1"/>
          </p:cNvSpPr>
          <p:nvPr>
            <p:ph type="ftr" idx="70"/>
          </p:nvPr>
        </p:nvSpPr>
        <p:spPr>
          <a:xfrm>
            <a:off x="3447360" y="5165640"/>
            <a:ext cx="3174120" cy="36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20" name="PlaceHolder 6"/>
          <p:cNvSpPr>
            <a:spLocks noGrp="1"/>
          </p:cNvSpPr>
          <p:nvPr>
            <p:ph type="sldNum" idx="71"/>
          </p:nvPr>
        </p:nvSpPr>
        <p:spPr>
          <a:xfrm>
            <a:off x="7227720" y="5165640"/>
            <a:ext cx="2327040" cy="36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2E67A5E-0075-459D-A1B3-3AEA85F1E29D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21" name="PlaceHolder 7"/>
          <p:cNvSpPr>
            <a:spLocks noGrp="1"/>
          </p:cNvSpPr>
          <p:nvPr>
            <p:ph type="dt" idx="72"/>
          </p:nvPr>
        </p:nvSpPr>
        <p:spPr>
          <a:xfrm>
            <a:off x="504000" y="5165640"/>
            <a:ext cx="2327040" cy="36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subTitle"/>
          </p:nvPr>
        </p:nvSpPr>
        <p:spPr>
          <a:xfrm>
            <a:off x="504000" y="1190880"/>
            <a:ext cx="9049680" cy="326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4000" strike="noStrike" u="none">
                <a:solidFill>
                  <a:srgbClr val="000000"/>
                </a:solidFill>
                <a:uFillTx/>
                <a:latin typeface="Arial"/>
              </a:rPr>
              <a:t>4/9/25 </a:t>
            </a:r>
            <a:r>
              <a:rPr b="0" lang="ko-KR" sz="4000" strike="noStrike" u="none">
                <a:solidFill>
                  <a:srgbClr val="000000"/>
                </a:solidFill>
                <a:uFillTx/>
                <a:latin typeface="Arial"/>
              </a:rPr>
              <a:t>수요성경공부</a:t>
            </a:r>
            <a:endParaRPr b="0" lang="en-US" sz="4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5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ko-KR" sz="5400" strike="noStrike" u="none">
                <a:solidFill>
                  <a:srgbClr val="000000"/>
                </a:solidFill>
                <a:uFillTx/>
                <a:latin typeface="Arial"/>
              </a:rPr>
              <a:t>효력 있는 부르심에 관하여</a:t>
            </a:r>
            <a:r>
              <a:rPr b="1" lang="en-US" sz="5400" strike="noStrike" u="none">
                <a:solidFill>
                  <a:srgbClr val="000000"/>
                </a:solidFill>
                <a:uFillTx/>
                <a:latin typeface="Arial"/>
              </a:rPr>
              <a:t>(1)</a:t>
            </a:r>
            <a:endParaRPr b="0" lang="en-US" sz="5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subTitle"/>
          </p:nvPr>
        </p:nvSpPr>
        <p:spPr>
          <a:xfrm>
            <a:off x="514440" y="1190880"/>
            <a:ext cx="9050400" cy="3267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5400" strike="noStrike" u="none">
                <a:solidFill>
                  <a:srgbClr val="000000"/>
                </a:solidFill>
                <a:uFillTx/>
                <a:latin typeface="Arial"/>
              </a:rPr>
              <a:t>1. </a:t>
            </a:r>
            <a:r>
              <a:rPr b="1" lang="ko-KR" sz="5400" strike="noStrike" u="none">
                <a:solidFill>
                  <a:srgbClr val="000000"/>
                </a:solidFill>
                <a:uFillTx/>
                <a:latin typeface="Arial"/>
              </a:rPr>
              <a:t>일반적 서술</a:t>
            </a:r>
            <a:endParaRPr b="0" lang="en-US" sz="5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1840" cy="9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rgbClr val="000000"/>
                </a:solidFill>
                <a:uFillTx/>
                <a:latin typeface="Arial"/>
              </a:rPr>
              <a:t>1</a:t>
            </a:r>
            <a:r>
              <a:rPr b="0" lang="ko-KR" sz="4400" strike="noStrike" u="none">
                <a:solidFill>
                  <a:srgbClr val="000000"/>
                </a:solidFill>
                <a:uFillTx/>
                <a:latin typeface="Arial"/>
              </a:rPr>
              <a:t>절</a:t>
            </a: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2120" cy="447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trike="noStrike" u="none">
                <a:solidFill>
                  <a:srgbClr val="000000"/>
                </a:solidFill>
                <a:uFillTx/>
                <a:latin typeface="Arial"/>
              </a:rPr>
              <a:t>하나님께서는 생명에 이르도록 예정한 모든 사람을 또 그들만을 그의 정한 그리고 받는 때에 그의 말씀과 성령님으로 효력 있게 부르되</a:t>
            </a:r>
            <a:r>
              <a:rPr b="0" lang="en-US" sz="3200" strike="noStrike" u="none">
                <a:solidFill>
                  <a:srgbClr val="000000"/>
                </a:solidFill>
                <a:uFillTx/>
                <a:latin typeface="Arial"/>
              </a:rPr>
              <a:t>, </a:t>
            </a: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trike="noStrike" u="none">
                <a:solidFill>
                  <a:srgbClr val="000000"/>
                </a:solidFill>
                <a:uFillTx/>
                <a:latin typeface="Arial"/>
              </a:rPr>
              <a:t>All those whom God hath predestinated unto life, and those only, he is pleased, in his appointed and accepted time, effectually to call, by his Word and Spirit, </a:t>
            </a: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1840" cy="9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rgbClr val="000000"/>
                </a:solidFill>
                <a:uFillTx/>
                <a:latin typeface="Arial"/>
              </a:rPr>
              <a:t>1</a:t>
            </a:r>
            <a:r>
              <a:rPr b="0" lang="ko-KR" sz="4400" strike="noStrike" u="none">
                <a:solidFill>
                  <a:srgbClr val="000000"/>
                </a:solidFill>
                <a:uFillTx/>
                <a:latin typeface="Arial"/>
              </a:rPr>
              <a:t>절</a:t>
            </a: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2120" cy="447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trike="noStrike" u="none">
                <a:solidFill>
                  <a:srgbClr val="000000"/>
                </a:solidFill>
                <a:uFillTx/>
                <a:latin typeface="Arial"/>
              </a:rPr>
              <a:t>그들이 본질상 처해 있는 죄와 죽음의 상태에서 은혜와 예수 그리스도로 말미암은 구원에로 부르기를 기뻐하셨다</a:t>
            </a:r>
            <a:r>
              <a:rPr b="0" lang="en-US" sz="3200" strike="noStrike" u="none">
                <a:solidFill>
                  <a:srgbClr val="000000"/>
                </a:solidFill>
                <a:uFillTx/>
                <a:latin typeface="Arial"/>
              </a:rPr>
              <a:t>. </a:t>
            </a:r>
            <a:r>
              <a:rPr b="0" lang="ko-KR" sz="3200" strike="noStrike" u="none">
                <a:solidFill>
                  <a:srgbClr val="000000"/>
                </a:solidFill>
                <a:uFillTx/>
                <a:latin typeface="Arial"/>
              </a:rPr>
              <a:t>그때 그는 그들의 마음을 영적으로 그리고 구원에 이르도록 밝혀 하나님의 일을 이해하게 하시고</a:t>
            </a:r>
            <a:r>
              <a:rPr b="0" lang="en-US" sz="3200" strike="noStrike" u="none">
                <a:solidFill>
                  <a:srgbClr val="000000"/>
                </a:solidFill>
                <a:uFillTx/>
                <a:latin typeface="Arial"/>
              </a:rPr>
              <a:t>, </a:t>
            </a: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trike="noStrike" u="none">
                <a:solidFill>
                  <a:srgbClr val="000000"/>
                </a:solidFill>
                <a:uFillTx/>
                <a:latin typeface="Arial"/>
              </a:rPr>
              <a:t>out of that state of sin and death, in which they are by nature, to grace and salvation, by Jesus Christ; enlightening their minds spiritually and savingly to understand the things of God, </a:t>
            </a: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1840" cy="9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rgbClr val="000000"/>
                </a:solidFill>
                <a:uFillTx/>
                <a:latin typeface="Arial"/>
              </a:rPr>
              <a:t>1</a:t>
            </a:r>
            <a:r>
              <a:rPr b="0" lang="ko-KR" sz="4400" strike="noStrike" u="none">
                <a:solidFill>
                  <a:srgbClr val="000000"/>
                </a:solidFill>
                <a:uFillTx/>
                <a:latin typeface="Arial"/>
              </a:rPr>
              <a:t>절</a:t>
            </a: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2120" cy="447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trike="noStrike" u="none">
                <a:solidFill>
                  <a:srgbClr val="000000"/>
                </a:solidFill>
                <a:uFillTx/>
                <a:latin typeface="Arial"/>
              </a:rPr>
              <a:t>그들에게 돌 같은 마음을 제하며 부드러운 마음을 주시고</a:t>
            </a:r>
            <a:r>
              <a:rPr b="0" lang="en-US" sz="3200" strike="noStrike" u="none">
                <a:solidFill>
                  <a:srgbClr val="000000"/>
                </a:solidFill>
                <a:uFillTx/>
                <a:latin typeface="Arial"/>
              </a:rPr>
              <a:t>, </a:t>
            </a:r>
            <a:r>
              <a:rPr b="0" lang="ko-KR" sz="3200" strike="noStrike" u="none">
                <a:solidFill>
                  <a:srgbClr val="000000"/>
                </a:solidFill>
                <a:uFillTx/>
                <a:latin typeface="Arial"/>
              </a:rPr>
              <a:t>그들의 의지를 새롭게 하시며</a:t>
            </a:r>
            <a:r>
              <a:rPr b="0" lang="en-US" sz="3200" strike="noStrike" u="none">
                <a:solidFill>
                  <a:srgbClr val="000000"/>
                </a:solidFill>
                <a:uFillTx/>
                <a:latin typeface="Arial"/>
              </a:rPr>
              <a:t>, </a:t>
            </a:r>
            <a:r>
              <a:rPr b="0" lang="ko-KR" sz="3200" strike="noStrike" u="none">
                <a:solidFill>
                  <a:srgbClr val="000000"/>
                </a:solidFill>
                <a:uFillTx/>
                <a:latin typeface="Arial"/>
              </a:rPr>
              <a:t>그의 전능하신 능력으로 그들을 결심시켜 선한 일을 위하게 하시며</a:t>
            </a:r>
            <a:r>
              <a:rPr b="0" lang="en-US" sz="3200" strike="noStrike" u="none">
                <a:solidFill>
                  <a:srgbClr val="000000"/>
                </a:solidFill>
                <a:uFillTx/>
                <a:latin typeface="Arial"/>
              </a:rPr>
              <a:t>, </a:t>
            </a:r>
            <a:r>
              <a:rPr b="0" lang="ko-KR" sz="3200" strike="noStrike" u="none">
                <a:solidFill>
                  <a:srgbClr val="000000"/>
                </a:solidFill>
                <a:uFillTx/>
                <a:latin typeface="Arial"/>
              </a:rPr>
              <a:t>그들을 예수 그리스도께로 효력 있게 이끄신다</a:t>
            </a:r>
            <a:r>
              <a:rPr b="0" lang="en-US" sz="3200" strike="noStrike" u="none">
                <a:solidFill>
                  <a:srgbClr val="000000"/>
                </a:solidFill>
                <a:uFillTx/>
                <a:latin typeface="Arial"/>
              </a:rPr>
              <a:t>. </a:t>
            </a: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trike="noStrike" u="none">
                <a:solidFill>
                  <a:srgbClr val="000000"/>
                </a:solidFill>
                <a:uFillTx/>
                <a:latin typeface="Arial"/>
              </a:rPr>
              <a:t>taking away their heart of stone, and giving unto them a heart of flesh; renewing their wills, and, by his almighty power, determining them to that which is good, and effectually drawing them to Jesus Christ:</a:t>
            </a: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1840" cy="9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rgbClr val="000000"/>
                </a:solidFill>
                <a:uFillTx/>
                <a:latin typeface="Arial"/>
              </a:rPr>
              <a:t>1</a:t>
            </a:r>
            <a:r>
              <a:rPr b="0" lang="ko-KR" sz="4400" strike="noStrike" u="none">
                <a:solidFill>
                  <a:srgbClr val="000000"/>
                </a:solidFill>
                <a:uFillTx/>
                <a:latin typeface="Arial"/>
              </a:rPr>
              <a:t>절</a:t>
            </a: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2120" cy="447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trike="noStrike" u="none">
                <a:solidFill>
                  <a:srgbClr val="000000"/>
                </a:solidFill>
                <a:uFillTx/>
                <a:latin typeface="Arial"/>
              </a:rPr>
              <a:t>그러나 그들은 하나님의 은혜로 자원하는 자가 되어 지극히 자유롭게 온다</a:t>
            </a:r>
            <a:r>
              <a:rPr b="0" lang="en-US" sz="3200" strike="noStrike" u="none">
                <a:solidFill>
                  <a:srgbClr val="000000"/>
                </a:solidFill>
                <a:uFillTx/>
                <a:latin typeface="Arial"/>
              </a:rPr>
              <a:t>.</a:t>
            </a: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trike="noStrike" u="none">
                <a:solidFill>
                  <a:srgbClr val="000000"/>
                </a:solidFill>
                <a:uFillTx/>
                <a:latin typeface="Arial"/>
              </a:rPr>
              <a:t>yet so, as they come most freely, being made willing by his grace.</a:t>
            </a: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1840" cy="9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rgbClr val="000000"/>
                </a:solidFill>
                <a:uFillTx/>
                <a:latin typeface="Arial"/>
              </a:rPr>
              <a:t>1</a:t>
            </a:r>
            <a:r>
              <a:rPr b="0" lang="ko-KR" sz="4400" strike="noStrike" u="none">
                <a:solidFill>
                  <a:srgbClr val="000000"/>
                </a:solidFill>
                <a:uFillTx/>
                <a:latin typeface="Arial"/>
              </a:rPr>
              <a:t>절</a:t>
            </a: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2120" cy="447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trike="noStrike" u="none">
                <a:solidFill>
                  <a:srgbClr val="000000"/>
                </a:solidFill>
                <a:uFillTx/>
                <a:latin typeface="Arial"/>
              </a:rPr>
              <a:t>a. </a:t>
            </a:r>
            <a:r>
              <a:rPr b="0" lang="ko-KR" sz="3200" strike="noStrike" u="none">
                <a:solidFill>
                  <a:srgbClr val="000000"/>
                </a:solidFill>
                <a:uFillTx/>
                <a:latin typeface="Arial"/>
              </a:rPr>
              <a:t>하나님이 예정한 사람들만 말씀과 성령님으로 효력있게 부르신다</a:t>
            </a:r>
            <a:r>
              <a:rPr b="0" lang="en-US" sz="3200" strike="noStrike" u="none">
                <a:solidFill>
                  <a:srgbClr val="000000"/>
                </a:solidFill>
                <a:uFillTx/>
                <a:latin typeface="Arial"/>
              </a:rPr>
              <a:t>.</a:t>
            </a: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trike="noStrike" u="none">
                <a:solidFill>
                  <a:srgbClr val="000000"/>
                </a:solidFill>
                <a:uFillTx/>
                <a:latin typeface="Arial"/>
              </a:rPr>
              <a:t>b. </a:t>
            </a:r>
            <a:r>
              <a:rPr b="0" lang="ko-KR" sz="3200" strike="noStrike" u="none">
                <a:solidFill>
                  <a:srgbClr val="000000"/>
                </a:solidFill>
                <a:uFillTx/>
                <a:latin typeface="Arial"/>
              </a:rPr>
              <a:t>죄와 죽음의 상태에서 구원으로 부르신다</a:t>
            </a:r>
            <a:r>
              <a:rPr b="0" lang="en-US" sz="3200" strike="noStrike" u="none">
                <a:solidFill>
                  <a:srgbClr val="000000"/>
                </a:solidFill>
                <a:uFillTx/>
                <a:latin typeface="Arial"/>
              </a:rPr>
              <a:t>.</a:t>
            </a: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trike="noStrike" u="none">
                <a:solidFill>
                  <a:srgbClr val="000000"/>
                </a:solidFill>
                <a:uFillTx/>
                <a:latin typeface="Arial"/>
              </a:rPr>
              <a:t>c. </a:t>
            </a:r>
            <a:r>
              <a:rPr b="0" lang="ko-KR" sz="3200" strike="noStrike" u="none">
                <a:solidFill>
                  <a:srgbClr val="000000"/>
                </a:solidFill>
                <a:uFillTx/>
                <a:latin typeface="Arial"/>
              </a:rPr>
              <a:t>하나님의 일을 이해함과 부드러운 마음과 새로운 의지를 주심</a:t>
            </a:r>
            <a:r>
              <a:rPr b="0" lang="en-US" sz="3200" strike="noStrike" u="none">
                <a:solidFill>
                  <a:srgbClr val="000000"/>
                </a:solidFill>
                <a:uFillTx/>
                <a:latin typeface="Arial"/>
              </a:rPr>
              <a:t>.</a:t>
            </a: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trike="noStrike" u="none">
                <a:solidFill>
                  <a:srgbClr val="000000"/>
                </a:solidFill>
                <a:uFillTx/>
                <a:latin typeface="Arial"/>
              </a:rPr>
              <a:t>d. </a:t>
            </a:r>
            <a:r>
              <a:rPr b="0" lang="ko-KR" sz="3200" strike="noStrike" u="none">
                <a:solidFill>
                  <a:srgbClr val="000000"/>
                </a:solidFill>
                <a:uFillTx/>
                <a:latin typeface="Arial"/>
              </a:rPr>
              <a:t>예수 그리스도께로 효력 있게 이끄심</a:t>
            </a:r>
            <a:r>
              <a:rPr b="0" lang="en-US" sz="3200" strike="noStrike" u="none">
                <a:solidFill>
                  <a:srgbClr val="000000"/>
                </a:solidFill>
                <a:uFillTx/>
                <a:latin typeface="Arial"/>
              </a:rPr>
              <a:t>.</a:t>
            </a: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trike="noStrike" u="none">
                <a:solidFill>
                  <a:srgbClr val="000000"/>
                </a:solidFill>
                <a:uFillTx/>
                <a:latin typeface="Arial"/>
              </a:rPr>
              <a:t>e. </a:t>
            </a:r>
            <a:r>
              <a:rPr b="0" lang="ko-KR" sz="3200" strike="noStrike" u="none">
                <a:solidFill>
                  <a:srgbClr val="000000"/>
                </a:solidFill>
                <a:uFillTx/>
                <a:latin typeface="Arial"/>
              </a:rPr>
              <a:t>하나님의 은혜로 자원하여 자유롭게 나아옴</a:t>
            </a:r>
            <a:r>
              <a:rPr b="0" lang="en-US" sz="3200" strike="noStrike" u="none">
                <a:solidFill>
                  <a:srgbClr val="000000"/>
                </a:solidFill>
                <a:uFillTx/>
                <a:latin typeface="Arial"/>
              </a:rPr>
              <a:t>.</a:t>
            </a: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4815</TotalTime>
  <Application>LibreOffice/24.8.6.2$Windows_X86_64 LibreOffice_project/6d98ba145e9a8a39fc57bcc76981d1fb1316c60c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2024-04-03T19:30:12Z</dcterms:created>
  <dc:creator/>
  <dc:description/>
  <dc:language>en-US</dc:language>
  <cp:lastModifiedBy/>
  <cp:lastPrinted>2024-07-24T16:50:41Z</cp:lastPrinted>
  <dcterms:modified xsi:type="dcterms:W3CDTF">2025-05-09T20:36:26Z</dcterms:modified>
  <cp:revision>325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