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346BC6-8108-441C-B4FE-C6DF89B5F50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D8F02F-72A1-4354-8D83-5D696F9447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6AB5CC-7AD4-4E34-8B34-32ABC82F891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E9FFBB2-FF91-40D4-AFF4-F0E97A5E119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1655A3E-F493-4782-B673-6A3B5F28586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B62E6A-6547-41B9-A07A-4B019FF34B5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D512827-6B15-4C7C-A4B4-11218C67AA0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67F6D0-1B86-488A-B110-A17E2858BF3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E78D08-01C2-49CA-8673-492ACBEF4E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CE25471-76D9-4629-83ED-288D2D5F9D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F64D06-B93D-4238-A751-313D612E86A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4B666D-72D6-4436-923B-3DCA41ADDEC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5D10C6F-4A24-4B34-B1AF-A84F1AE7759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BBEC00D-C828-4C1C-8174-DB911AAB3C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CB9815-CF55-4398-A7B6-4EE5EFC3127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10B19B3-549B-4C9E-A95E-DA93CAC2868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5D6FB38-5A39-40E7-B0D8-1D238140ED4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13BC12C-B2D6-4BE4-8D08-FB09EF465CE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CD6DB87-CEF7-4C44-9F8A-7AF2A80333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FC2A7E2-DA9C-4F18-88D5-3AEDB5AC7F6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2DD8742-3FCB-43D7-82D0-3531FC3FB7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B9DEED-E6FD-437B-A03D-AB98B5978C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6A4E21-4B90-4DD7-BBA0-0810024E4A2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A70995D-307B-4C0C-A667-7308B559498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72680" cy="36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5960" cy="36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BC0DF7DA-D8A8-4066-BF07-0F4EF37604B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5960" cy="36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73760" cy="36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6680" cy="36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C7F1A1C5-7B35-4D3B-B559-504F5960CC9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6680" cy="36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9320" cy="32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4/16/25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효력 있는 부르심에 관하여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(2)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50040" cy="326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일반적 서술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생명에 이르도록 예정한 모든 사람을 또 그들만을 그의 정한 그리고 받는 때에 그의 말씀과 성령님으로 효력 있게 부르되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All those whom God hath predestinated unto life, and those only, he is pleased, in his appointed and accepted time, effectually to call, by his Word and Spirit,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본질상 처해 있는 죄와 죽음의 상태에서 은혜와 예수 그리스도로 말미암은 구원에로 부르기를 기뻐하셨다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그때 그는 그들의 마음을 영적으로 그리고 구원에 이르도록 밝혀 하나님의 일을 이해하게 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out of that state of sin and death, in which they are by nature, to grace and salvation, by Jesus Christ; enlightening their minds spiritually and savingly to understand the things of God,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그들에게 돌 같은 마음을 제하며 부드러운 마음을 주시고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의지를 새롭게 하시며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전능하신 능력으로 그들을 결심시켜 선한 일을 위하게 하시며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예수 그리스도께로 효력 있게 이끄신다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taking away their heart of stone, and giving unto them a heart of flesh; renewing their wills, and, by his almighty power, determining them to that which is good, and effectually drawing them to Jesus Christ: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그러나 그들은 하나님의 은혜로 자원하는 자가 되어 지극히 자유롭게 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yet so, as they come most freely, being made willing by his grace.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예정한 사람들만 말씀과 성령님으로 효력있게 부르신다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죄와 죽음의 상태에서 구원으로 부르신다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일을 이해함과 부드러운 마음과 새로운 의지를 주심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그리스도께로 효력 있게 이끄심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은혜로 자원하여 자유롭게 나아옴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말씀과 성령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있게 부르심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살후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2:13-14  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주께서 사랑하시는 형제들아 우리가 항상 너희에 관하여 마땅히 하나님께 감사할 것은 하나님이 처음부터 너희를 택하사 성령의 거룩하게 하심과 진리를 믿음으로 구원을 받게 하심이니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이를 위하여 우리의 복음으로 너희를 부르사 우리 주 예수 그리스도의 영광을 얻게 하려 하심이니라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말씀과 성령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있게 부르심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3:3, 6  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우리로 말미암아 나타난 그리스도의 편지니 이는 먹으로 쓴 것이 아니요 오직 살아 계신 하나님의 영으로 쓴 것이며 또 돌판에 쓴 것이 아니요 오직 육의 마음판에 쓴 것이라…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또한 우리를 새 언약의 일꾼 되기에 만족하게 하셨으니 율법 조문으로 하지 아니하고 오직 영으로 함이니 율법 조문은 죽이는 것이요 영은 살리는 것이니라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말씀과 성령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있게 부르심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18520" y="117432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8:30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미리 정하신 그들을 또한 부르시고 부르신 그들을 또한 의롭다 하시고 의롭다 하신 그들을 또한 영화롭게 하셨느니라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말씀과 성령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있게 부르심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Liberation Serif;Times New Roman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어떠하냐 이스라엘이 구하는 그것을 얻지 못하고 오직 택하심을 입은 자가 얻었고 그 남은 자들은 우둔하여졌느니라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말씀과 성령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효력 있게 부르심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1:10-11  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하늘에 있는 것이나 땅에 있는 것이 다 그리스도 안에서 통일되게 하려 하심이라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일을 그의 뜻의 결정대로 일하시는 이의 계획을 따라 우리가 예정을 입어 그 안에서 기업이 되었으니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죄와 죽음에서 구원으로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그리스도 예수 안에 있는 생명의 성령의 법이 죄와 사망의 법에서 너를 해방하였음이라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죄와 죽음에서 구원으로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2:1-5  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허물과 죄로 죽었던 너희를 살리셨도다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때에 너희는 그 가운데서 행하여 이 세상 풍조를 따르고 공중의 권세 잡은 자를 따랐으니 곧 지금 불순종의 아들들 가운데서 역사하는 영이라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전에는 우리도 다 그 가운데서 우리 육체의 욕심을 따라 지내며 육체와 마음의 원하는 것을 하여 다른 이들과 같이 본질상 진노의 자녀이었더니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죄와 죽음에서 구원으로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긍휼이 풍성하신 하나님이 우리를 사랑하신 그 큰 사랑을 인하여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허물로 죽은 우리를 그리스도와 함께 살리셨고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은혜로 구원을 받은 것이라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죄와 죽음에서 구원으로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딤후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1:9-10  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우리를 구원하사 거룩하신 소명으로 부르심은 우리의 행위대로 하심이 아니요 오직 자기의 뜻과 영원 전부터 그리스도 예수 안에서 우리에게 주신 은혜대로 하심이라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이제는 우리 구주 그리스도 예수의 나타나심으로 말미암아 나타났으니 그는 사망을 폐하시고 복음으로써 생명과 썩지 아니할 것을 드러내신지라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26:18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눈을 뜨게 하여 어둠에서 빛으로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사탄의 권세에서 하나님께로 돌아오게 하고 죄 사함과 나를 믿어 거룩하게 된 무리 가운데서 기업을 얻게 하리라 하더이다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2:10, 12  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하나님이 성령으로 이것을 우리에게 보이셨으니 성령은 모든 것 곧 하나님의 깊은 것까지도 통달하시느니라…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세상의 영을 받지 아니하고 오직 하나님으로부터 온 영을 받았으니 이는 우리로 하여금 하나님께서 우리에게 은혜로 주신 것들을 알게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1:17-18  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주 예수 그리스도의 하나님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영광의 아버지께서 지혜와 계시의 영을 너희에게 주사 하나님을 알게 하시고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 마음의 눈을 밝히사 그의 부르심의 소망이 무엇이며 성도 안에서 그 기업의 영광의 풍성함이 무엇이며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36:26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새 영을 너희 속에 두고 새 마음을 너희에게 주되 너희 육신에서 굳은 마음을 제거하고 부드러운 마음을 줄 것이며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11:19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그들에게 한 마음을 주고 그 속에 새 영을 주며 그 몸에서 돌 같은 마음을 제거하고 살처럼 부드러운 마음을 주어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빌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 안에서 행하시는 이는 하나님이시니 자기의 기쁘신 뜻을 위하여 너희에게 소원을 두고 행하게 하시나니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30:6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네 하나님 여호와께서 네 마음과 네 자손의 마음에 할례를 베푸사 너로 마음을 다하며 뜻을 다하여 네 하나님 여호와를 사랑하게 하사 너로 생명을 얻게 하실 것이며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36:27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내 영을 너희 속에 두어 너희로 내 율례를 행하게 하리니 너희가 내 규례를 지켜 행할지라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480" cy="9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이해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마음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의지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760" cy="447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빌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4:13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내게 능력 주시는 자 안에서 내가 모든 것을 할 수 있느니라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1120" cy="9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예수께로 이끄심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400" cy="447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6:44-45  44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나를 보내신 아버지께서 이끌지 아니하시면 아무도 내게 올 수 없으니 오는 그를 내가 마지막 날에 다시 살리리라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선지자의 글에 그들이 다 하나님의 가르치심을 받으리라 기록되었은즉 아버지께 듣고 배운 사람마다 내게로 오느니라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4858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cp:lastPrinted>2024-07-24T16:50:41Z</cp:lastPrinted>
  <dcterms:modified xsi:type="dcterms:W3CDTF">2025-04-16T21:36:58Z</dcterms:modified>
  <cp:revision>325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