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B043B7-7A2D-4027-8603-7844CDEB71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10679E-2C60-43FF-87CB-07AF45E6620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D6DE02D-2925-4DA4-A31E-F3D83CE6B4D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FA7792-6C4D-4B30-A81B-0A2CE8F1546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D13E01-B957-4864-A0E1-9DC35FC04FE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AE090B-4F8D-41FF-BAAC-A399D2E448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69D468-27FE-4E5D-AECF-AF0B5A90639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AB0DC7-A50A-482C-8777-DDD5E7A322F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FF6D908-DA28-4339-935C-1E5EC591E1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1916E5-B4F9-4793-AC6C-98C8A4640C7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F67780A-EB68-4774-B36B-80EE41ABAF9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80B01A-2330-4673-B70F-97D443484C0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3CF751B-6651-4D7C-8DF1-CC14958518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F7BBC2F-8D23-4C72-9804-8F69783341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BCDE271-DFFF-49E3-B15D-09CB93FCCB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A8C03D6-A10F-4707-82F8-9928D272312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08F196E-7469-4770-977D-784F310B5CC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7630D92-9E98-433B-9824-76FC4263AA6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A99DBC-D14E-461D-A372-5680287980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97540E-F3C0-4C84-8322-225C0CB6E84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B205DB-0E5C-4ED4-9DAA-6CD5D537F8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61B694F-5C80-4C6A-8CE6-C4CDA1AF60A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6CF59E-91A6-4385-B0BE-C065FAA62B6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2868FFF-B49C-49DE-9F85-5BB98FCF7C4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71960" cy="36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5240" cy="36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199103A-B80A-470C-80B8-A1C3F0A6804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5240" cy="36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73040" cy="36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5960" cy="36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B11D7459-B3B9-454F-B523-9D678264BDF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5960" cy="36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8600" cy="326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4/30/25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효력 있는 부르심에 관하여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(4)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8960" cy="326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복습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생명에 이르도록 예정한 모든 사람을 또 그들만을 그의 정한 그리고 받는 때에 그의 말씀과 성령님으로 효력 있게 부르되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All those whom God hath predestinated unto life, and those only, he is pleased, in his appointed and accepted time, effectually to call, by his Word and Spirit,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본질상 처해 있는 죄와 죽음의 상태에서 은혜와 예수 그리스도로 말미암은 구원에로 부르기를 기뻐하셨다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그때 그는 그들의 마음을 영적으로 그리고 구원에 이르도록 밝혀 하나님의 일을 이해하게 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out of that state of sin and death, in which they are by nature, to grace and salvation, by Jesus Christ; enlightening their minds spiritually and savingly to understand the things of God,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그들에게 돌 같은 마음을 제하며 부드러운 마음을 주시고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의지를 새롭게 하시며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전능하신 능력으로 그들을 결심시켜 선한 일을 위하게 하시며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예수 그리스도께로 효력 있게 이끄신다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taking away their heart of stone, and giving unto them a heart of flesh; renewing their wills, and, by his almighty power, determining them to that which is good, and effectually drawing them to Jesus Christ: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그러나 그들은 하나님의 은혜로 자원하는 자가 되어 지극히 자유롭게 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yet so, as they come most freely, being made willing by his grace.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효력 있는 부르심은 하나님의 값없는 그리고 특별한 은혜에서만 나온 것이요 결코 사람 속에 예견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豫見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된 어떤 것에서 나온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사람은 이 부르심에서 전적으로 수동적이어서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This effectual call is of God’s free and special grace alone, not from anything at all foreseen in man, who is altogether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passive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therein,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성령님으로 살림과 새롭게 됨을 받은 후에야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그것으로 말미암아 이 부르심에 응답할 수 있고 그 안에서 제공되고 전달되는 은혜를 받을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until, being quickened and renewed by the Holy Spirit, he is thereby enabled to answer this call, and to embrace the grace offered and conveyed in it.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8960" cy="326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3.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선택된 유아들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 시에 죽는 선택된 유아들은 그가 기뻐하시는 때와 장소에서 또 기뻐하시는 방식으로 일하시는 성령님을 통하여 그리스도에 의해 거듭나며 구원을 얻는다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말씀의 사역에 의한 외적인 부르심을 받을 수 없는 그 외의 모든 선택된 사람들도 그러하다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Elect infants, dying in infancy, are regenerated, and saved by Christ, through the Spirit, who worketh when, and where, and how he pleaseth: so also are all other elect persons who are incapable of being outwardly called by the ministry of the Word.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성령님은 주권적으로 행하신다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성령님은 주권적으로 행하신다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선택된 유아는 유아 때 죽어도 그리스도에 의해 성령님을 통해 중생을 얻고 구원 받는다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성령님은 주권적으로 행하신다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선택된 유아는 유아 때 죽어도 그리스도에 의해 성령님을 통해 중생을 얻고 구원 받는다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외적으로 말씀의 역사를 통해 부르심을 받지 못하는 사람도 마찬가지이다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주권적이신 성령님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바람이 임의로 불매 네가 그 소리는 들어도 어디서 와서 어디로 가는지 알지 못하나니 성령으로 난 사람도 다 그러하니라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주권적이신 성령님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바람이 임의로 불매 네가 그 소리는 들어도 어디서 와서 어디로 가는지 알지 못하나니 성령으로 난 사람도 다 그러하니라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사람이 거듭나는 것은 “성령으로 난”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주권적이신 성령님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바람이 임의로 불매 네가 그 소리는 들어도 어디서 와서 어디로 가는지 알지 못하나니 성령으로 난 사람도 다 그러하니라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사람이 거듭나는 것은 “성령으로 난”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성령의 역사는 성령의 “임의”대로 일어난다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창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내 언약을 나와 너 및 네 대대 후손 사이에 세워서 영원한 언약을 삼고 너와 네 후손의 하나님이 되리라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창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내 언약을 나와 너 및 네 대대 후손 사이에 세워서 영원한 언약을 삼고 너와 네 후손의 하나님이 되리라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구원하시는 언약은 믿는 자와 그 자손과 맺으신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눅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18:15-16  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사람들이 예수께서 만져 주심을 바라고 자기 어린 아기를 데리고 오매 제자들이 보고 꾸짖거늘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그 어린 아이들을 불러 가까이 하시고 이르시되 어린 아이들이 내게 오는 것을 용납하고 금하지 말라 하나님의 나라가 이런 자의 것이니라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눅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18:15-16  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사람들이 예수께서 만져 주심을 바라고 자기 어린 아기를 데리고 오매 제자들이 보고 꾸짖거늘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그 어린 아이들을 불러 가까이 하시고 이르시되 어린 아이들이 내게 오는 것을 용납하고 금하지 말라 하나님의 나라가 이런 자의 것이니라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신앙고백을 스스로 하지 못하는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유아들도 하나님의 나라에 속한다고 말씀하셨다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48760" y="97380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2:38-39  38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베드로가 이르되 너희가 회개하여 각각 예수 그리스도의 이름으로 세례를 받고 죄 사함을 받으라 그리하면 성령의 선물을 받으리니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약속은 너희와 너희 자녀와 모든 먼 데 사람 곧 주 우리 하나님이 얼마든지 부르시는 자들에게 하신 것이라 하고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2:38-39  38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베드로가 이르되 너희가 회개하여 각각 예수 그리스도의 이름으로 세례를 받고 죄 사함을 받으라 그리하면 성령의 선물을 받으리니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약속은 너희와 너희 자녀와 모든 먼 데 사람 곧 주 우리 하나님이 얼마든지 부르시는 자들에게 하신 것이라 하고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회개하고 세례 받고 죄 사함을 받으면 성령의 선물을 받을 것이라는 약속은 그 믿는 자와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 자녀와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먼 데 사람 중 부르시는 자에게 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" dur="indefinite" restart="never" nodeType="tmRoot">
          <p:childTnLst>
            <p:seq>
              <p:cTn id="60" dur="indefinite" nodeType="mainSeq">
                <p:childTnLst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3:3, 5  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대답하여 이르시되 진실로 진실로 네게 이르노니 사람이 거듭나지 아니하면 하나님의 나라를 볼 수 없느니라…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대답하시되 진실로 진실로 네게 이르노니 사람이 물과 성령으로 나지 아니하면 하나님의 나라에 들어갈 수 없느니라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3:3, 5  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대답하여 이르시되 진실로 진실로 네게 이르노니 사람이 거듭나지 아니하면 하나님의 나라를 볼 수 없느니라…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대답하시되 진실로 진실로 네게 이르노니 사람이 물과 성령으로 나지 아니하면 하나님의 나라에 들어갈 수 없느니라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거듭난 사람만 하나님 나라에 갈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3:3, 5  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대답하여 이르시되 진실로 진실로 네게 이르노니 사람이 거듭나지 아니하면 하나님의 나라를 볼 수 없느니라…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대답하시되 진실로 진실로 네게 이르노니 사람이 물과 성령으로 나지 아니하면 하나님의 나라에 들어갈 수 없느니라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거듭난 사람만 하나님 나라에 갈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유아들이 하나님 나라에 간다면 성령의 역사로 거듭나야만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>
                <p:childTnLst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아들이 있는 자에게는 생명이 있고 하나님의 아들이 없는 자에게는 생명이 없느니라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1" dur="indefinite" restart="never" nodeType="tmRoot">
          <p:childTnLst>
            <p:seq>
              <p:cTn id="82" dur="indefinite" nodeType="mainSeq">
                <p:childTnLst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아들이 있는 자에게는 생명이 있고 하나님의 아들이 없는 자에게는 생명이 없느니라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생명은 그리스도를 가진 자에게만 주어진다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7" dur="indefinite" restart="never" nodeType="tmRoot">
          <p:childTnLst>
            <p:seq>
              <p:cTn id="88" dur="indefinite" nodeType="mainSeq">
                <p:childTnLst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아들이 있는 자에게는 생명이 있고 하나님의 아들이 없는 자에게는 생명이 없느니라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생명은 그리스도를 가진 자에게만 주어진다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유아로서 죽어 영생을 누리게 되는 것은 그리스도를 가지게 됨으로써만 가능하다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말씀 사역을 통해 복음을 이해할 수 없는 사람도 마찬가지이다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3" dur="indefinite" restart="never" nodeType="tmRoot">
          <p:childTnLst>
            <p:seq>
              <p:cTn id="94" dur="indefinite" nodeType="mainSeq">
                <p:childTnLst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만일 너희 속에 하나님의 영이 거하시면 너희가 육신에 있지 아니하고 영에 있나니 누구든지 그리스도의 영이 없으면 그리스도의 사람이 아니라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만일 너희 속에 하나님의 영이 거하시면 너희가 육신에 있지 아니하고 영에 있나니 누구든지 그리스도의 영이 없으면 그리스도의 사람이 아니라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내주하셔야 그리스도의 사람이다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유아의 구원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만일 너희 속에 하나님의 영이 거하시면 너희가 육신에 있지 아니하고 영에 있나니 누구든지 그리스도의 영이 없으면 그리스도의 사람이 아니라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내주하셔야 그리스도의 사람이다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 시에 죽는 선택된 유아들도 성령님의 역사를 통해서만 그리스도의 사람이 될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말씀을 통해 부르심 못 받는 사람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이로써는 구원을 받을 수 없나니 천하 사람 중에 구원을 받을 만한 다른 이름을 우리에게 주신 일이 없음이라 하였더라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말씀을 통해 부르심 못 받는 사람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이로써는 구원을 받을 수 없나니 천하 사람 중에 구원을 받을 만한 다른 이름을 우리에게 주신 일이 없음이라 하였더라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 시에 죽은 아이들 뿐만 아니라 지적 장애인들도 예수 그리스도를 통해서만 구원 받을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말씀을 통해 부르심 못 받는 사람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이로써는 구원을 받을 수 없나니 천하 사람 중에 구원을 받을 만한 다른 이름을 우리에게 주신 일이 없음이라 하였더라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유아 시에 죽은 아이들 뿐만 아니라 지적 장애인들도 예수 그리스도를 통해서만 구원 받을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그들도 하나님의 선택을 받은 사람들은 외적 말씀의 수단 없이도 그리스도 안에서 중생하고 성화될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400" cy="92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0680" cy="447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자녀가 미처 복음에 대한 신앙 고백을 하지 못하였는데 일찍 하나님이 데려가신 경우에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부모를 어떻게 위로할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3" dur="indefinite" restart="never" nodeType="tmRoot">
          <p:childTnLst>
            <p:seq>
              <p:cTn id="104" dur="indefinite" nodeType="mainSeq">
                <p:childTnLst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5160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2025-04-30T22:16:05Z</dcterms:modified>
  <cp:revision>360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