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52.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53.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Lst>
  <p:sldSz cx="10080625" cy="567055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CE783E82-0A50-44BC-9CC8-E6CB049959A1}" type="slidenum">
              <a:t>&lt;#&gt;</a:t>
            </a:fld>
          </a:p>
        </p:txBody>
      </p:sp>
      <p:sp>
        <p:nvSpPr>
          <p:cNvPr id="4" name="PlaceHolder 3"/>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A5ACA0AB-D084-4662-8B5B-BC282D9ABFE6}"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EF86D5DC-A6D3-475F-8859-55017DE3D7E6}"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9DFE997D-D9D7-4284-8856-19FF416F175C}"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0E3BD83C-7230-47BE-9D40-1CE49C323DD3}"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1874B627-776C-4DB0-9651-786427BE87E3}"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5"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6"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7"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C8997F69-660C-4687-9D75-9E18ADE3BF64}"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9"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1"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A3847A37-09EB-4519-8FEE-764475FE306A}"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3"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4"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5"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B97D9247-4418-4FF5-A526-C4A4D161695B}"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8"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D0A38E65-71CF-4ADC-8CE4-15E8BA7DB652}"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1"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3"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4793DDC1-BEB5-45A0-8A08-441CB20A45B5}" type="slidenum">
              <a:t>&lt;#&gt;</a:t>
            </a:fld>
          </a:p>
        </p:txBody>
      </p:sp>
      <p:sp>
        <p:nvSpPr>
          <p:cNvPr id="9" name="PlaceHolder 8"/>
          <p:cNvSpPr>
            <a:spLocks noGrp="1"/>
          </p:cNvSpPr>
          <p:nvPr>
            <p:ph type="dt" idx="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5"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6"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7"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8"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9"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40"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ABA2AA0E-8F0B-469E-8E29-FBECB679428A}" type="slidenum">
              <a:t>&lt;#&gt;</a:t>
            </a:fld>
          </a:p>
        </p:txBody>
      </p:sp>
      <p:sp>
        <p:nvSpPr>
          <p:cNvPr id="11" name="PlaceHolder 10"/>
          <p:cNvSpPr>
            <a:spLocks noGrp="1"/>
          </p:cNvSpPr>
          <p:nvPr>
            <p:ph type="dt" idx="3"/>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07A2F91B-CDD0-4229-AA7F-612FC947D672}" type="slidenum">
              <a:t>&lt;#&gt;</a:t>
            </a:fld>
          </a:p>
        </p:txBody>
      </p:sp>
      <p:sp>
        <p:nvSpPr>
          <p:cNvPr id="4" name="PlaceHolder 3"/>
          <p:cNvSpPr>
            <a:spLocks noGrp="1"/>
          </p:cNvSpPr>
          <p:nvPr>
            <p:ph type="dt" idx="6"/>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7"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9318A4FB-3CC6-4297-B35E-555AC666B4E4}"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9"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63419B7C-245D-42C8-B07B-F37FDBB00534}"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1"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2"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57D9ECB4-8661-4FB1-B74F-086D2B0EF808}"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DF4CCBC6-6CF1-4BBD-A7F2-E572CF4BE716}"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CB84680A-5DFA-47C3-8BDC-B82A8F25680F}"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7"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8"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D28662E6-6940-4B57-86A6-78D6453037BB}"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0"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61"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2"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E04984DE-077F-49F2-9BD9-82549BD60EF0}"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4"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5"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6"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63C9B401-AEC3-4C7B-9305-376E66D4E102}"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398D3D0E-6BC2-46A5-A8A8-60EA422E442B}"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1"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3"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4"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990EC677-A950-4D66-9172-056DDCD4CC3D}" type="slidenum">
              <a:t>&lt;#&gt;</a:t>
            </a:fld>
          </a:p>
        </p:txBody>
      </p:sp>
      <p:sp>
        <p:nvSpPr>
          <p:cNvPr id="9" name="PlaceHolder 8"/>
          <p:cNvSpPr>
            <a:spLocks noGrp="1"/>
          </p:cNvSpPr>
          <p:nvPr>
            <p:ph type="dt" idx="6"/>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6"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7"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8"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9"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80"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81"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C1A02BF9-2E43-4889-91A3-021D0D4BD17B}" type="slidenum">
              <a:t>&lt;#&gt;</a:t>
            </a:fld>
          </a:p>
        </p:txBody>
      </p:sp>
      <p:sp>
        <p:nvSpPr>
          <p:cNvPr id="11" name="PlaceHolder 10"/>
          <p:cNvSpPr>
            <a:spLocks noGrp="1"/>
          </p:cNvSpPr>
          <p:nvPr>
            <p:ph type="dt" idx="6"/>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ftr" idx="1"/>
          </p:nvPr>
        </p:nvSpPr>
        <p:spPr>
          <a:xfrm>
            <a:off x="3447360" y="5165280"/>
            <a:ext cx="3171240" cy="366840"/>
          </a:xfrm>
          <a:prstGeom prst="rect">
            <a:avLst/>
          </a:prstGeom>
          <a:noFill/>
          <a:ln w="0">
            <a:noFill/>
          </a:ln>
        </p:spPr>
        <p:txBody>
          <a:bodyPr lIns="0" rIns="0" tIns="0" bIns="0" anchor="t">
            <a:noAutofit/>
          </a:bodyPr>
          <a:lstStyle>
            <a:lvl1pPr algn="ctr">
              <a:lnSpc>
                <a:spcPct val="100000"/>
              </a:lnSpc>
              <a:buNone/>
              <a:tabLst>
                <a:tab algn="l" pos="0"/>
              </a:tabLst>
              <a:defRPr b="0" lang="en-US" sz="1400" spc="-1" strike="noStrike">
                <a:solidFill>
                  <a:srgbClr val="000000"/>
                </a:solidFill>
                <a:latin typeface="Times New Roman"/>
              </a:defRPr>
            </a:lvl1pPr>
          </a:lstStyle>
          <a:p>
            <a:pPr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latin typeface="Times New Roman"/>
            </a:endParaRPr>
          </a:p>
        </p:txBody>
      </p:sp>
      <p:sp>
        <p:nvSpPr>
          <p:cNvPr id="1" name="PlaceHolder 2"/>
          <p:cNvSpPr>
            <a:spLocks noGrp="1"/>
          </p:cNvSpPr>
          <p:nvPr>
            <p:ph type="sldNum" idx="2"/>
          </p:nvPr>
        </p:nvSpPr>
        <p:spPr>
          <a:xfrm>
            <a:off x="7227360" y="5165280"/>
            <a:ext cx="2324520" cy="366840"/>
          </a:xfrm>
          <a:prstGeom prst="rect">
            <a:avLst/>
          </a:prstGeom>
          <a:noFill/>
          <a:ln w="0">
            <a:noFill/>
          </a:ln>
        </p:spPr>
        <p:txBody>
          <a:bodyPr lIns="0" rIns="0" tIns="0" bIns="0" anchor="t">
            <a:noAutofit/>
          </a:bodyPr>
          <a:lstStyle>
            <a:lvl1pPr algn="r">
              <a:lnSpc>
                <a:spcPct val="100000"/>
              </a:lnSpc>
              <a:buNone/>
              <a:tabLst>
                <a:tab algn="l" pos="0"/>
              </a:tabLst>
              <a:defRPr b="0" lang="en-US" sz="1400" spc="-1" strike="noStrike">
                <a:solidFill>
                  <a:srgbClr val="000000"/>
                </a:solidFill>
                <a:latin typeface="Times New Roman"/>
              </a:defRPr>
            </a:lvl1pPr>
          </a:lstStyle>
          <a:p>
            <a:pPr algn="r">
              <a:lnSpc>
                <a:spcPct val="100000"/>
              </a:lnSpc>
              <a:buNone/>
              <a:tabLst>
                <a:tab algn="l" pos="0"/>
              </a:tabLst>
            </a:pPr>
            <a:fld id="{57D2E6CD-B5FD-4E1F-8068-E802E9F336CC}" type="slidenum">
              <a:rPr b="0" lang="en-US" sz="1400" spc="-1" strike="noStrike">
                <a:solidFill>
                  <a:srgbClr val="000000"/>
                </a:solidFill>
                <a:latin typeface="Times New Roman"/>
              </a:rPr>
              <a:t>&lt;number&gt;</a:t>
            </a:fld>
            <a:endParaRPr b="0" lang="en-US" sz="1400" spc="-1" strike="noStrike">
              <a:latin typeface="Times New Roman"/>
            </a:endParaRPr>
          </a:p>
        </p:txBody>
      </p:sp>
      <p:sp>
        <p:nvSpPr>
          <p:cNvPr id="2" name="PlaceHolder 3"/>
          <p:cNvSpPr>
            <a:spLocks noGrp="1"/>
          </p:cNvSpPr>
          <p:nvPr>
            <p:ph type="dt" idx="3"/>
          </p:nvPr>
        </p:nvSpPr>
        <p:spPr>
          <a:xfrm>
            <a:off x="504000" y="5165280"/>
            <a:ext cx="2324520" cy="366840"/>
          </a:xfrm>
          <a:prstGeom prst="rect">
            <a:avLst/>
          </a:prstGeom>
          <a:noFill/>
          <a:ln w="0">
            <a:noFill/>
          </a:ln>
        </p:spPr>
        <p:txBody>
          <a:bodyPr lIns="0" rIns="0" tIns="0" bIns="0" anchor="t">
            <a:noAutofit/>
          </a:bodyPr>
          <a:lstStyle>
            <a:lvl1pPr>
              <a:defRPr b="0" lang="en-US" sz="1400" spc="-1" strike="noStrike">
                <a:latin typeface="Times New Roman"/>
              </a:defRPr>
            </a:lvl1pPr>
          </a:lstStyle>
          <a:p>
            <a:r>
              <a:rPr b="0" lang="en-US" sz="1400" spc="-1" strike="noStrike">
                <a:latin typeface="Times New Roman"/>
              </a:rPr>
              <a:t>&lt;date/time&gt;</a:t>
            </a:r>
            <a:endParaRPr b="0" lang="en-US" sz="1400" spc="-1" strike="noStrike">
              <a:latin typeface="Times New Roman"/>
            </a:endParaRPr>
          </a:p>
        </p:txBody>
      </p:sp>
      <p:sp>
        <p:nvSpPr>
          <p:cNvPr id="3"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Click to edit the title text format</a:t>
            </a:r>
            <a:endParaRPr b="0" lang="en-US" sz="4400" spc="-1" strike="noStrike">
              <a:latin typeface="Arial"/>
            </a:endParaRPr>
          </a:p>
        </p:txBody>
      </p:sp>
      <p:sp>
        <p:nvSpPr>
          <p:cNvPr id="4"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ftr" idx="4"/>
          </p:nvPr>
        </p:nvSpPr>
        <p:spPr>
          <a:xfrm>
            <a:off x="3447360" y="5165640"/>
            <a:ext cx="3172320" cy="367560"/>
          </a:xfrm>
          <a:prstGeom prst="rect">
            <a:avLst/>
          </a:prstGeom>
          <a:noFill/>
          <a:ln w="0">
            <a:noFill/>
          </a:ln>
        </p:spPr>
        <p:txBody>
          <a:bodyPr lIns="0" rIns="0" tIns="0" bIns="0" anchor="t">
            <a:noAutofit/>
          </a:bodyPr>
          <a:lstStyle>
            <a:lvl1pPr algn="ctr">
              <a:lnSpc>
                <a:spcPct val="100000"/>
              </a:lnSpc>
              <a:buNone/>
              <a:tabLst>
                <a:tab algn="l" pos="0"/>
              </a:tabLst>
              <a:defRPr b="0" lang="en-US" sz="1400" spc="-1" strike="noStrike">
                <a:solidFill>
                  <a:srgbClr val="000000"/>
                </a:solidFill>
                <a:latin typeface="Times New Roman"/>
              </a:defRPr>
            </a:lvl1pPr>
          </a:lstStyle>
          <a:p>
            <a:pPr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latin typeface="Times New Roman"/>
            </a:endParaRPr>
          </a:p>
        </p:txBody>
      </p:sp>
      <p:sp>
        <p:nvSpPr>
          <p:cNvPr id="42" name="PlaceHolder 2"/>
          <p:cNvSpPr>
            <a:spLocks noGrp="1"/>
          </p:cNvSpPr>
          <p:nvPr>
            <p:ph type="sldNum" idx="5"/>
          </p:nvPr>
        </p:nvSpPr>
        <p:spPr>
          <a:xfrm>
            <a:off x="7227720" y="5165640"/>
            <a:ext cx="2325240" cy="367560"/>
          </a:xfrm>
          <a:prstGeom prst="rect">
            <a:avLst/>
          </a:prstGeom>
          <a:noFill/>
          <a:ln w="0">
            <a:noFill/>
          </a:ln>
        </p:spPr>
        <p:txBody>
          <a:bodyPr lIns="0" rIns="0" tIns="0" bIns="0" anchor="t">
            <a:noAutofit/>
          </a:bodyPr>
          <a:lstStyle>
            <a:lvl1pPr algn="r">
              <a:lnSpc>
                <a:spcPct val="100000"/>
              </a:lnSpc>
              <a:buNone/>
              <a:tabLst>
                <a:tab algn="l" pos="0"/>
              </a:tabLst>
              <a:defRPr b="0" lang="en-US" sz="1400" spc="-1" strike="noStrike">
                <a:solidFill>
                  <a:srgbClr val="000000"/>
                </a:solidFill>
                <a:latin typeface="Times New Roman"/>
              </a:defRPr>
            </a:lvl1pPr>
          </a:lstStyle>
          <a:p>
            <a:pPr algn="r">
              <a:lnSpc>
                <a:spcPct val="100000"/>
              </a:lnSpc>
              <a:buNone/>
              <a:tabLst>
                <a:tab algn="l" pos="0"/>
              </a:tabLst>
            </a:pPr>
            <a:fld id="{C4C0E62D-2DEC-4506-8FA2-C5A32B35F807}" type="slidenum">
              <a:rPr b="0" lang="en-US" sz="1400" spc="-1" strike="noStrike">
                <a:solidFill>
                  <a:srgbClr val="000000"/>
                </a:solidFill>
                <a:latin typeface="Times New Roman"/>
              </a:rPr>
              <a:t>&lt;number&gt;</a:t>
            </a:fld>
            <a:endParaRPr b="0" lang="en-US" sz="1400" spc="-1" strike="noStrike">
              <a:latin typeface="Times New Roman"/>
            </a:endParaRPr>
          </a:p>
        </p:txBody>
      </p:sp>
      <p:sp>
        <p:nvSpPr>
          <p:cNvPr id="43" name="PlaceHolder 3"/>
          <p:cNvSpPr>
            <a:spLocks noGrp="1"/>
          </p:cNvSpPr>
          <p:nvPr>
            <p:ph type="dt" idx="6"/>
          </p:nvPr>
        </p:nvSpPr>
        <p:spPr>
          <a:xfrm>
            <a:off x="504000" y="5165640"/>
            <a:ext cx="2325240" cy="367560"/>
          </a:xfrm>
          <a:prstGeom prst="rect">
            <a:avLst/>
          </a:prstGeom>
          <a:noFill/>
          <a:ln w="0">
            <a:noFill/>
          </a:ln>
        </p:spPr>
        <p:txBody>
          <a:bodyPr lIns="0" rIns="0" tIns="0" bIns="0" anchor="t">
            <a:noAutofit/>
          </a:bodyPr>
          <a:lstStyle>
            <a:lvl1pPr>
              <a:defRPr b="0" lang="en-US" sz="1400" spc="-1" strike="noStrike">
                <a:latin typeface="Times New Roman"/>
              </a:defRPr>
            </a:lvl1pPr>
          </a:lstStyle>
          <a:p>
            <a:r>
              <a:rPr b="0" lang="en-US" sz="1400" spc="-1" strike="noStrike">
                <a:latin typeface="Times New Roman"/>
              </a:rPr>
              <a:t>&lt;date/time&gt;</a:t>
            </a:r>
            <a:endParaRPr b="0" lang="en-US" sz="1400" spc="-1" strike="noStrike">
              <a:latin typeface="Times New Roman"/>
            </a:endParaRPr>
          </a:p>
        </p:txBody>
      </p:sp>
      <p:sp>
        <p:nvSpPr>
          <p:cNvPr id="44"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Click to edit the title text format</a:t>
            </a:r>
            <a:endParaRPr b="0" lang="en-US" sz="4400" spc="-1" strike="noStrike">
              <a:latin typeface="Arial"/>
            </a:endParaRPr>
          </a:p>
        </p:txBody>
      </p:sp>
      <p:sp>
        <p:nvSpPr>
          <p:cNvPr id="45"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subTitle"/>
          </p:nvPr>
        </p:nvSpPr>
        <p:spPr>
          <a:xfrm>
            <a:off x="504000" y="1190880"/>
            <a:ext cx="9047880" cy="3264480"/>
          </a:xfrm>
          <a:prstGeom prst="rect">
            <a:avLst/>
          </a:prstGeom>
          <a:noFill/>
          <a:ln w="0">
            <a:noFill/>
          </a:ln>
        </p:spPr>
        <p:txBody>
          <a:bodyPr lIns="0" rIns="0" tIns="0" bIns="0" anchor="ctr">
            <a:noAutofit/>
          </a:bodyPr>
          <a:p>
            <a:pPr algn="ctr">
              <a:lnSpc>
                <a:spcPct val="100000"/>
              </a:lnSpc>
              <a:buNone/>
            </a:pPr>
            <a:r>
              <a:rPr b="0" lang="en-US" sz="4000" spc="-1" strike="noStrike">
                <a:solidFill>
                  <a:srgbClr val="000000"/>
                </a:solidFill>
                <a:latin typeface="Arial"/>
              </a:rPr>
              <a:t>5/7/25 </a:t>
            </a:r>
            <a:r>
              <a:rPr b="0" lang="ko-KR" sz="4000" spc="-1" strike="noStrike">
                <a:solidFill>
                  <a:srgbClr val="000000"/>
                </a:solidFill>
                <a:latin typeface="Arial"/>
              </a:rPr>
              <a:t>수요성경공부</a:t>
            </a:r>
            <a:endParaRPr b="0" lang="en-US" sz="4000" spc="-1" strike="noStrike">
              <a:latin typeface="Arial"/>
            </a:endParaRPr>
          </a:p>
          <a:p>
            <a:pPr algn="ctr">
              <a:lnSpc>
                <a:spcPct val="100000"/>
              </a:lnSpc>
              <a:buNone/>
            </a:pPr>
            <a:endParaRPr b="0" lang="en-US" sz="5400" spc="-1" strike="noStrike">
              <a:latin typeface="Arial"/>
            </a:endParaRPr>
          </a:p>
          <a:p>
            <a:pPr algn="ctr">
              <a:lnSpc>
                <a:spcPct val="100000"/>
              </a:lnSpc>
              <a:buNone/>
            </a:pPr>
            <a:r>
              <a:rPr b="1" lang="ko-KR" sz="5400" spc="-1" strike="noStrike">
                <a:solidFill>
                  <a:srgbClr val="000000"/>
                </a:solidFill>
                <a:latin typeface="Arial"/>
              </a:rPr>
              <a:t>효력 있는 부르심에 관하여</a:t>
            </a:r>
            <a:r>
              <a:rPr b="1" lang="en-US" sz="5400" spc="-1" strike="noStrike">
                <a:solidFill>
                  <a:srgbClr val="000000"/>
                </a:solidFill>
                <a:latin typeface="Arial"/>
              </a:rPr>
              <a:t>(5)</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subTitle"/>
          </p:nvPr>
        </p:nvSpPr>
        <p:spPr>
          <a:xfrm>
            <a:off x="514440" y="1190880"/>
            <a:ext cx="9048240" cy="3264840"/>
          </a:xfrm>
          <a:prstGeom prst="rect">
            <a:avLst/>
          </a:prstGeom>
          <a:noFill/>
          <a:ln w="0">
            <a:noFill/>
          </a:ln>
        </p:spPr>
        <p:txBody>
          <a:bodyPr lIns="0" rIns="0" tIns="0" bIns="0" anchor="ctr">
            <a:noAutofit/>
          </a:bodyPr>
          <a:p>
            <a:pPr algn="ctr">
              <a:lnSpc>
                <a:spcPct val="100000"/>
              </a:lnSpc>
              <a:buNone/>
            </a:pPr>
            <a:r>
              <a:rPr b="1" lang="ko-KR" sz="5400" spc="-1" strike="noStrike">
                <a:solidFill>
                  <a:srgbClr val="000000"/>
                </a:solidFill>
                <a:latin typeface="Arial"/>
              </a:rPr>
              <a:t>복습</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1</a:t>
            </a:r>
            <a:r>
              <a:rPr b="0" lang="ko-KR" sz="4400" spc="-1" strike="noStrike">
                <a:solidFill>
                  <a:srgbClr val="000000"/>
                </a:solidFill>
                <a:latin typeface="Arial"/>
              </a:rPr>
              <a:t>절</a:t>
            </a:r>
            <a:endParaRPr b="0" lang="en-US" sz="4400" spc="-1" strike="noStrike">
              <a:latin typeface="Arial"/>
            </a:endParaRPr>
          </a:p>
        </p:txBody>
      </p:sp>
      <p:sp>
        <p:nvSpPr>
          <p:cNvPr id="85"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하나님께서는 생명에 이르도록 예정한 모든 사람을 또 그들만을 그의 정한 그리고 받는 때에 그의 말씀과 성령님으로 효력 있게 부르되</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All those whom God hath predestinated unto life, and those only, he is pleased, in his appointed and accepted time, effectually to call, by his Word and Spirit,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1</a:t>
            </a:r>
            <a:r>
              <a:rPr b="0" lang="ko-KR" sz="4400" spc="-1" strike="noStrike">
                <a:solidFill>
                  <a:srgbClr val="000000"/>
                </a:solidFill>
                <a:latin typeface="Arial"/>
              </a:rPr>
              <a:t>절</a:t>
            </a:r>
            <a:endParaRPr b="0" lang="en-US" sz="4400" spc="-1" strike="noStrike">
              <a:latin typeface="Arial"/>
            </a:endParaRPr>
          </a:p>
        </p:txBody>
      </p:sp>
      <p:sp>
        <p:nvSpPr>
          <p:cNvPr id="87"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그들이 본질상 처해 있는 죄와 죽음의 상태에서 은혜와 예수 그리스도로 말미암은 구원에로 부르기를 기뻐하셨다</a:t>
            </a:r>
            <a:r>
              <a:rPr b="0" lang="en-US" sz="3200" spc="-1" strike="noStrike">
                <a:solidFill>
                  <a:srgbClr val="000000"/>
                </a:solidFill>
                <a:latin typeface="Arial"/>
              </a:rPr>
              <a:t>. </a:t>
            </a:r>
            <a:r>
              <a:rPr b="0" lang="ko-KR" sz="3200" spc="-1" strike="noStrike">
                <a:solidFill>
                  <a:srgbClr val="000000"/>
                </a:solidFill>
                <a:latin typeface="Arial"/>
              </a:rPr>
              <a:t>그때 그는 그들의 마음을 영적으로 그리고 구원에 이르도록 밝혀 하나님의 일을 이해하게 하시고</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out of that state of sin and death, in which they are by nature, to grace and salvation, by Jesus Christ; enlightening their minds spiritually and savingly to understand the things of God,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1</a:t>
            </a:r>
            <a:r>
              <a:rPr b="0" lang="ko-KR" sz="4400" spc="-1" strike="noStrike">
                <a:solidFill>
                  <a:srgbClr val="000000"/>
                </a:solidFill>
                <a:latin typeface="Arial"/>
              </a:rPr>
              <a:t>절</a:t>
            </a:r>
            <a:endParaRPr b="0" lang="en-US" sz="4400" spc="-1" strike="noStrike">
              <a:latin typeface="Arial"/>
            </a:endParaRPr>
          </a:p>
        </p:txBody>
      </p:sp>
      <p:sp>
        <p:nvSpPr>
          <p:cNvPr id="89"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그들에게 돌 같은 마음을 제하며 부드러운 마음을 주시고</a:t>
            </a:r>
            <a:r>
              <a:rPr b="0" lang="en-US" sz="3200" spc="-1" strike="noStrike">
                <a:solidFill>
                  <a:srgbClr val="000000"/>
                </a:solidFill>
                <a:latin typeface="Arial"/>
              </a:rPr>
              <a:t>, </a:t>
            </a:r>
            <a:r>
              <a:rPr b="0" lang="ko-KR" sz="3200" spc="-1" strike="noStrike">
                <a:solidFill>
                  <a:srgbClr val="000000"/>
                </a:solidFill>
                <a:latin typeface="Arial"/>
              </a:rPr>
              <a:t>그들의 의지를 새롭게 하시며</a:t>
            </a:r>
            <a:r>
              <a:rPr b="0" lang="en-US" sz="3200" spc="-1" strike="noStrike">
                <a:solidFill>
                  <a:srgbClr val="000000"/>
                </a:solidFill>
                <a:latin typeface="Arial"/>
              </a:rPr>
              <a:t>, </a:t>
            </a:r>
            <a:r>
              <a:rPr b="0" lang="ko-KR" sz="3200" spc="-1" strike="noStrike">
                <a:solidFill>
                  <a:srgbClr val="000000"/>
                </a:solidFill>
                <a:latin typeface="Arial"/>
              </a:rPr>
              <a:t>그의 전능하신 능력으로 그들을 결심시켜 선한 일을 위하게 하시며</a:t>
            </a:r>
            <a:r>
              <a:rPr b="0" lang="en-US" sz="3200" spc="-1" strike="noStrike">
                <a:solidFill>
                  <a:srgbClr val="000000"/>
                </a:solidFill>
                <a:latin typeface="Arial"/>
              </a:rPr>
              <a:t>, </a:t>
            </a:r>
            <a:r>
              <a:rPr b="0" lang="ko-KR" sz="3200" spc="-1" strike="noStrike">
                <a:solidFill>
                  <a:srgbClr val="000000"/>
                </a:solidFill>
                <a:latin typeface="Arial"/>
              </a:rPr>
              <a:t>그들을 예수 그리스도께로 효력 있게 이끄신다</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taking away their heart of stone, and giving unto them a heart of flesh; renewing their wills, and, by his almighty power, determining them to that which is good, and effectually drawing them to Jesus Christ: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1</a:t>
            </a:r>
            <a:r>
              <a:rPr b="0" lang="ko-KR" sz="4400" spc="-1" strike="noStrike">
                <a:solidFill>
                  <a:srgbClr val="000000"/>
                </a:solidFill>
                <a:latin typeface="Arial"/>
              </a:rPr>
              <a:t>절</a:t>
            </a:r>
            <a:endParaRPr b="0" lang="en-US" sz="4400" spc="-1" strike="noStrike">
              <a:latin typeface="Arial"/>
            </a:endParaRPr>
          </a:p>
        </p:txBody>
      </p:sp>
      <p:sp>
        <p:nvSpPr>
          <p:cNvPr id="91"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그러나 그들은 하나님의 은혜로 자원하는 자가 되어 지극히 자유롭게 온다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yet so, as they come most freely, being made willing by his grace.</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415800" y="60120"/>
            <a:ext cx="9051840" cy="92592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1</a:t>
            </a:r>
            <a:r>
              <a:rPr b="0" lang="ko-KR" sz="4400" spc="-1" strike="noStrike">
                <a:solidFill>
                  <a:srgbClr val="000000"/>
                </a:solidFill>
                <a:latin typeface="Arial"/>
              </a:rPr>
              <a:t>절</a:t>
            </a:r>
            <a:endParaRPr b="0" lang="en-US" sz="4400" spc="-1" strike="noStrike">
              <a:latin typeface="Arial"/>
            </a:endParaRPr>
          </a:p>
        </p:txBody>
      </p:sp>
      <p:sp>
        <p:nvSpPr>
          <p:cNvPr id="93" name="PlaceHolder 2"/>
          <p:cNvSpPr>
            <a:spLocks noGrp="1"/>
          </p:cNvSpPr>
          <p:nvPr>
            <p:ph type="subTitle"/>
          </p:nvPr>
        </p:nvSpPr>
        <p:spPr>
          <a:xfrm>
            <a:off x="228600" y="993960"/>
            <a:ext cx="9582120" cy="447336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하나님이 예정한 사람들만 말씀과 성령님으로 효력있게 부르신다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b. </a:t>
            </a:r>
            <a:r>
              <a:rPr b="0" lang="ko-KR" sz="3200" spc="-1" strike="noStrike">
                <a:solidFill>
                  <a:srgbClr val="000000"/>
                </a:solidFill>
                <a:latin typeface="Arial"/>
              </a:rPr>
              <a:t>죄와 죽음의 상태에서 구원으로 부르신다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c. </a:t>
            </a:r>
            <a:r>
              <a:rPr b="0" lang="ko-KR" sz="3200" spc="-1" strike="noStrike">
                <a:solidFill>
                  <a:srgbClr val="000000"/>
                </a:solidFill>
                <a:latin typeface="Arial"/>
              </a:rPr>
              <a:t>하나님의 일을 이해함과 부드러운 마음과 새로운 의지를 주신다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d. </a:t>
            </a:r>
            <a:r>
              <a:rPr b="0" lang="ko-KR" sz="3200" spc="-1" strike="noStrike">
                <a:solidFill>
                  <a:srgbClr val="000000"/>
                </a:solidFill>
                <a:latin typeface="Arial"/>
              </a:rPr>
              <a:t>예수 그리스도께로 효력 있게 이끄신다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e. </a:t>
            </a:r>
            <a:r>
              <a:rPr b="0" lang="ko-KR" sz="3200" spc="-1" strike="noStrike">
                <a:solidFill>
                  <a:srgbClr val="000000"/>
                </a:solidFill>
                <a:latin typeface="Arial"/>
              </a:rPr>
              <a:t>하나님의 은혜로 자원하여 자유롭게 나아온다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2</a:t>
            </a:r>
            <a:r>
              <a:rPr b="0" lang="ko-KR" sz="4400" spc="-1" strike="noStrike">
                <a:solidFill>
                  <a:srgbClr val="000000"/>
                </a:solidFill>
                <a:latin typeface="Arial"/>
              </a:rPr>
              <a:t>절</a:t>
            </a:r>
            <a:endParaRPr b="0" lang="en-US" sz="4400" spc="-1" strike="noStrike">
              <a:latin typeface="Arial"/>
            </a:endParaRPr>
          </a:p>
        </p:txBody>
      </p:sp>
      <p:sp>
        <p:nvSpPr>
          <p:cNvPr id="95"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이 효력 있는 부르심은 하나님의 값없는 그리고 특별한 은혜에서만 나온 것이요 결코 사람 속에 예견</a:t>
            </a:r>
            <a:r>
              <a:rPr b="0" lang="en-US" sz="3200" spc="-1" strike="noStrike">
                <a:solidFill>
                  <a:srgbClr val="000000"/>
                </a:solidFill>
                <a:latin typeface="Arial"/>
              </a:rPr>
              <a:t>(</a:t>
            </a:r>
            <a:r>
              <a:rPr b="0" lang="ko-KR" sz="3200" spc="-1" strike="noStrike">
                <a:solidFill>
                  <a:srgbClr val="000000"/>
                </a:solidFill>
                <a:latin typeface="Arial"/>
              </a:rPr>
              <a:t>豫見</a:t>
            </a:r>
            <a:r>
              <a:rPr b="0" lang="en-US" sz="3200" spc="-1" strike="noStrike">
                <a:solidFill>
                  <a:srgbClr val="000000"/>
                </a:solidFill>
                <a:latin typeface="Arial"/>
              </a:rPr>
              <a:t>)</a:t>
            </a:r>
            <a:r>
              <a:rPr b="0" lang="ko-KR" sz="3200" spc="-1" strike="noStrike">
                <a:solidFill>
                  <a:srgbClr val="000000"/>
                </a:solidFill>
                <a:latin typeface="Arial"/>
              </a:rPr>
              <a:t>된 어떤 것에서 나온 것이 아니다</a:t>
            </a:r>
            <a:r>
              <a:rPr b="0" lang="en-US" sz="3200" spc="-1" strike="noStrike">
                <a:solidFill>
                  <a:srgbClr val="000000"/>
                </a:solidFill>
                <a:latin typeface="Arial"/>
              </a:rPr>
              <a:t>. </a:t>
            </a:r>
            <a:r>
              <a:rPr b="0" lang="ko-KR" sz="3200" spc="-1" strike="noStrike">
                <a:solidFill>
                  <a:srgbClr val="000000"/>
                </a:solidFill>
                <a:latin typeface="Arial"/>
              </a:rPr>
              <a:t>사람은 이 부르심에서 전적으로 수동적이어서</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This effectual call is of God’s free and special grace alone, not from anything at all foreseen in man, who is altogether </a:t>
            </a:r>
            <a:r>
              <a:rPr b="1" lang="en-US" sz="3200" spc="-1" strike="noStrike">
                <a:solidFill>
                  <a:srgbClr val="000000"/>
                </a:solidFill>
                <a:latin typeface="Arial"/>
              </a:rPr>
              <a:t>passive</a:t>
            </a:r>
            <a:r>
              <a:rPr b="0" lang="en-US" sz="3200" spc="-1" strike="noStrike">
                <a:solidFill>
                  <a:srgbClr val="000000"/>
                </a:solidFill>
                <a:latin typeface="Arial"/>
              </a:rPr>
              <a:t> therein,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2</a:t>
            </a:r>
            <a:r>
              <a:rPr b="0" lang="ko-KR" sz="4400" spc="-1" strike="noStrike">
                <a:solidFill>
                  <a:srgbClr val="000000"/>
                </a:solidFill>
                <a:latin typeface="Arial"/>
              </a:rPr>
              <a:t>절</a:t>
            </a:r>
            <a:endParaRPr b="0" lang="en-US" sz="4400" spc="-1" strike="noStrike">
              <a:latin typeface="Arial"/>
            </a:endParaRPr>
          </a:p>
        </p:txBody>
      </p:sp>
      <p:sp>
        <p:nvSpPr>
          <p:cNvPr id="97"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성령님으로 살림과 새롭게 됨을 받은 후에야</a:t>
            </a:r>
            <a:r>
              <a:rPr b="0" lang="en-US" sz="3200" spc="-1" strike="noStrike">
                <a:solidFill>
                  <a:srgbClr val="000000"/>
                </a:solidFill>
                <a:latin typeface="Arial"/>
              </a:rPr>
              <a:t> 그것으로 말미암아 이 부르심에 응답할 수 있고 그 안에서 제공되고 전달되는 은혜를 받을 수 있다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until, being quickened and renewed by the Holy Spirit, he is thereby enabled to answer this call, and to embrace the grace offered and conveyed in it.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415800" y="60120"/>
            <a:ext cx="9050400" cy="92448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2</a:t>
            </a:r>
            <a:r>
              <a:rPr b="0" lang="ko-KR" sz="4400" spc="-1" strike="noStrike">
                <a:solidFill>
                  <a:srgbClr val="000000"/>
                </a:solidFill>
                <a:latin typeface="Arial"/>
              </a:rPr>
              <a:t>절</a:t>
            </a:r>
            <a:endParaRPr b="0" lang="en-US" sz="4400" spc="-1" strike="noStrike">
              <a:latin typeface="Arial"/>
            </a:endParaRPr>
          </a:p>
        </p:txBody>
      </p:sp>
      <p:sp>
        <p:nvSpPr>
          <p:cNvPr id="99" name="PlaceHolder 2"/>
          <p:cNvSpPr>
            <a:spLocks noGrp="1"/>
          </p:cNvSpPr>
          <p:nvPr>
            <p:ph type="subTitle"/>
          </p:nvPr>
        </p:nvSpPr>
        <p:spPr>
          <a:xfrm>
            <a:off x="228600" y="993960"/>
            <a:ext cx="9580680" cy="447192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하나님의 값없고 특별한 은혜에서 나온 부르심이다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b. </a:t>
            </a:r>
            <a:r>
              <a:rPr b="0" lang="ko-KR" sz="3200" spc="-1" strike="noStrike">
                <a:solidFill>
                  <a:srgbClr val="000000"/>
                </a:solidFill>
                <a:latin typeface="Arial"/>
              </a:rPr>
              <a:t>우리는 수동적으로 성령에 의해 살리심 받는다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c. </a:t>
            </a:r>
            <a:r>
              <a:rPr b="0" lang="ko-KR" sz="3200" spc="-1" strike="noStrike">
                <a:solidFill>
                  <a:srgbClr val="000000"/>
                </a:solidFill>
                <a:latin typeface="Arial"/>
              </a:rPr>
              <a:t>우리로 부르심에 응답하게 하신다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fill="hold" presetClass="entr" presetID="1">
                                  <p:stCondLst>
                                    <p:cond delay="0"/>
                                  </p:stCondLst>
                                  <p:childTnLst>
                                    <p:set>
                                      <p:cBhvr>
                                        <p:cTn id="10"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fill="hold" presetClass="entr" presetID="1">
                                  <p:stCondLst>
                                    <p:cond delay="0"/>
                                  </p:stCondLst>
                                  <p:childTnLst>
                                    <p:set>
                                      <p:cBhvr>
                                        <p:cTn id="14" dur="1" fill="hold">
                                          <p:stCondLst>
                                            <p:cond delay="0"/>
                                          </p:stCondLst>
                                        </p:cTn>
                                        <p:tgtEl>
                                          <p:spTgt spid="99">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3</a:t>
            </a:r>
            <a:r>
              <a:rPr b="0" lang="ko-KR" sz="4400" spc="-1" strike="noStrike">
                <a:solidFill>
                  <a:srgbClr val="000000"/>
                </a:solidFill>
                <a:latin typeface="Arial"/>
              </a:rPr>
              <a:t>절</a:t>
            </a:r>
            <a:endParaRPr b="0" lang="en-US" sz="4400" spc="-1" strike="noStrike">
              <a:latin typeface="Arial"/>
            </a:endParaRPr>
          </a:p>
        </p:txBody>
      </p:sp>
      <p:sp>
        <p:nvSpPr>
          <p:cNvPr id="101"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유아 시에 죽는 선택된 유아들은 그가 기뻐하시는 때와 장소에서 또 기뻐하시는 방식으로 일하시는 성령님을 통하여 그리스도에 의해 거듭나며 구원을 얻는다</a:t>
            </a:r>
            <a:r>
              <a:rPr b="0" lang="en-US" sz="3200" spc="-1" strike="noStrike">
                <a:solidFill>
                  <a:srgbClr val="000000"/>
                </a:solidFill>
                <a:latin typeface="Arial"/>
              </a:rPr>
              <a:t>. </a:t>
            </a:r>
            <a:r>
              <a:rPr b="0" lang="ko-KR" sz="3200" spc="-1" strike="noStrike">
                <a:solidFill>
                  <a:srgbClr val="000000"/>
                </a:solidFill>
                <a:latin typeface="Arial"/>
              </a:rPr>
              <a:t>말씀의 사역에 의한 외적인 부르심을 받을 수 없는 그 외의 모든 선택된 사람들도 그러하다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Elect infants, dying in infancy, are regenerated, and saved by Christ, through the Spirit, who worketh when, and where, and how he pleaseth: so also are all other elect persons who are incapable of being outwardly called by the ministry of the Word.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415800" y="60120"/>
            <a:ext cx="9050040" cy="92412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3</a:t>
            </a:r>
            <a:r>
              <a:rPr b="0" lang="ko-KR" sz="4400" spc="-1" strike="noStrike">
                <a:solidFill>
                  <a:srgbClr val="000000"/>
                </a:solidFill>
                <a:latin typeface="Arial"/>
              </a:rPr>
              <a:t>절</a:t>
            </a:r>
            <a:endParaRPr b="0" lang="en-US" sz="4400" spc="-1" strike="noStrike">
              <a:latin typeface="Arial"/>
            </a:endParaRPr>
          </a:p>
        </p:txBody>
      </p:sp>
      <p:sp>
        <p:nvSpPr>
          <p:cNvPr id="103" name="PlaceHolder 2"/>
          <p:cNvSpPr>
            <a:spLocks noGrp="1"/>
          </p:cNvSpPr>
          <p:nvPr>
            <p:ph type="subTitle"/>
          </p:nvPr>
        </p:nvSpPr>
        <p:spPr>
          <a:xfrm>
            <a:off x="228600" y="993960"/>
            <a:ext cx="9580320" cy="447156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성령님은 주권적으로 행하신다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b. </a:t>
            </a:r>
            <a:r>
              <a:rPr b="0" lang="ko-KR" sz="3200" spc="-1" strike="noStrike">
                <a:solidFill>
                  <a:srgbClr val="000000"/>
                </a:solidFill>
                <a:latin typeface="Arial"/>
              </a:rPr>
              <a:t>선택된 유아는 유아 때 죽어도 그리스도에 의해 성령님을 통해 중생을 얻고 구원 받는다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c. </a:t>
            </a:r>
            <a:r>
              <a:rPr b="0" lang="ko-KR" sz="3200" spc="-1" strike="noStrike">
                <a:solidFill>
                  <a:srgbClr val="000000"/>
                </a:solidFill>
                <a:latin typeface="Arial"/>
              </a:rPr>
              <a:t>외적으로 말씀의 역사를 통해 부르심을 받지 못하는 사람도 마찬가지이다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d. </a:t>
            </a:r>
            <a:r>
              <a:rPr b="0" lang="ko-KR" sz="3200" spc="-1" strike="noStrike">
                <a:solidFill>
                  <a:srgbClr val="000000"/>
                </a:solidFill>
                <a:latin typeface="Arial"/>
              </a:rPr>
              <a:t>이러한 특별한 부르심은 말씀을 들어도 이해할 수 없는 자들에 대해 생각할 수 있는 경우이다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childTnLst>
                  <p:par>
                    <p:cTn id="17" fill="hold">
                      <p:stCondLst>
                        <p:cond delay="indefinite"/>
                      </p:stCondLst>
                      <p:childTnLst>
                        <p:par>
                          <p:cTn id="18" fill="hold">
                            <p:stCondLst>
                              <p:cond delay="0"/>
                            </p:stCondLst>
                            <p:childTnLst>
                              <p:par>
                                <p:cTn id="19" nodeType="clickEffect" fill="hold" presetClass="entr" presetID="1">
                                  <p:stCondLst>
                                    <p:cond delay="0"/>
                                  </p:stCondLst>
                                  <p:childTnLst>
                                    <p:set>
                                      <p:cBhvr>
                                        <p:cTn id="20" dur="1" fill="hold">
                                          <p:stCondLst>
                                            <p:cond delay="0"/>
                                          </p:stCondLst>
                                        </p:cTn>
                                        <p:tgtEl>
                                          <p:spTgt spid="10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nodeType="clickEffect" fill="hold" presetClass="entr" presetID="1">
                                  <p:stCondLst>
                                    <p:cond delay="0"/>
                                  </p:stCondLst>
                                  <p:childTnLst>
                                    <p:set>
                                      <p:cBhvr>
                                        <p:cTn id="24"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nodeType="clickEffect" fill="hold" presetClass="entr" presetID="1">
                                  <p:stCondLst>
                                    <p:cond delay="0"/>
                                  </p:stCondLst>
                                  <p:childTnLst>
                                    <p:set>
                                      <p:cBhvr>
                                        <p:cTn id="28" dur="1" fill="hold">
                                          <p:stCondLst>
                                            <p:cond delay="0"/>
                                          </p:stCondLst>
                                        </p:cTn>
                                        <p:tgtEl>
                                          <p:spTgt spid="103">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subTitle"/>
          </p:nvPr>
        </p:nvSpPr>
        <p:spPr>
          <a:xfrm>
            <a:off x="514440" y="1190880"/>
            <a:ext cx="9048240" cy="3264840"/>
          </a:xfrm>
          <a:prstGeom prst="rect">
            <a:avLst/>
          </a:prstGeom>
          <a:noFill/>
          <a:ln w="0">
            <a:noFill/>
          </a:ln>
        </p:spPr>
        <p:txBody>
          <a:bodyPr lIns="0" rIns="0" tIns="0" bIns="0" anchor="ctr">
            <a:noAutofit/>
          </a:bodyPr>
          <a:p>
            <a:pPr algn="ctr">
              <a:lnSpc>
                <a:spcPct val="100000"/>
              </a:lnSpc>
              <a:buNone/>
            </a:pPr>
            <a:r>
              <a:rPr b="1" lang="en-US" sz="5400" spc="-1" strike="noStrike">
                <a:solidFill>
                  <a:srgbClr val="000000"/>
                </a:solidFill>
                <a:latin typeface="Arial"/>
              </a:rPr>
              <a:t>4. </a:t>
            </a:r>
            <a:r>
              <a:rPr b="1" lang="ko-KR" sz="5400" spc="-1" strike="noStrike">
                <a:solidFill>
                  <a:srgbClr val="000000"/>
                </a:solidFill>
                <a:latin typeface="Arial"/>
              </a:rPr>
              <a:t>선택되지 못한 자들</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4</a:t>
            </a:r>
            <a:r>
              <a:rPr b="0" lang="ko-KR" sz="4400" spc="-1" strike="noStrike">
                <a:solidFill>
                  <a:srgbClr val="000000"/>
                </a:solidFill>
                <a:latin typeface="Arial"/>
              </a:rPr>
              <a:t>절</a:t>
            </a:r>
            <a:endParaRPr b="0" lang="en-US" sz="4400" spc="-1" strike="noStrike">
              <a:latin typeface="Arial"/>
            </a:endParaRPr>
          </a:p>
        </p:txBody>
      </p:sp>
      <p:sp>
        <p:nvSpPr>
          <p:cNvPr id="10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선택되지 못한 그 외의 사람들은</a:t>
            </a:r>
            <a:r>
              <a:rPr b="0" lang="en-US" sz="3200" spc="-1" strike="noStrike">
                <a:solidFill>
                  <a:srgbClr val="000000"/>
                </a:solidFill>
                <a:latin typeface="Arial"/>
              </a:rPr>
              <a:t>, </a:t>
            </a:r>
            <a:r>
              <a:rPr b="0" lang="ko-KR" sz="3200" spc="-1" strike="noStrike">
                <a:solidFill>
                  <a:srgbClr val="000000"/>
                </a:solidFill>
                <a:latin typeface="Arial"/>
              </a:rPr>
              <a:t>비록 말씀의 사역으로 부르심을 받고 성령님의 어떤 일반적 활동들을 경험할지라도</a:t>
            </a:r>
            <a:r>
              <a:rPr b="0" lang="en-US" sz="3200" spc="-1" strike="noStrike">
                <a:solidFill>
                  <a:srgbClr val="000000"/>
                </a:solidFill>
                <a:latin typeface="Arial"/>
              </a:rPr>
              <a:t>, </a:t>
            </a:r>
            <a:r>
              <a:rPr b="0" lang="ko-KR" sz="3200" spc="-1" strike="noStrike">
                <a:solidFill>
                  <a:srgbClr val="000000"/>
                </a:solidFill>
                <a:latin typeface="Arial"/>
              </a:rPr>
              <a:t>결코 참으로 그리스도께로 오지 않으며 그러므로 구원 얻을 수 없다</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Others, not elected, although they may be called by the ministry of the Word, and may have some common operations of the Spirit, yet they never truly come unto Christ, and therefore cannot be saved: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4</a:t>
            </a:r>
            <a:r>
              <a:rPr b="0" lang="ko-KR" sz="4400" spc="-1" strike="noStrike">
                <a:solidFill>
                  <a:srgbClr val="000000"/>
                </a:solidFill>
                <a:latin typeface="Arial"/>
              </a:rPr>
              <a:t>절</a:t>
            </a:r>
            <a:endParaRPr b="0" lang="en-US" sz="4400" spc="-1" strike="noStrike">
              <a:latin typeface="Arial"/>
            </a:endParaRPr>
          </a:p>
        </p:txBody>
      </p:sp>
      <p:sp>
        <p:nvSpPr>
          <p:cNvPr id="10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하물며 기독교를 고백하지 않는 사람들은 다른 어떤 방법으로도</a:t>
            </a:r>
            <a:r>
              <a:rPr b="0" lang="en-US" sz="3200" spc="-1" strike="noStrike">
                <a:solidFill>
                  <a:srgbClr val="000000"/>
                </a:solidFill>
                <a:latin typeface="Arial"/>
              </a:rPr>
              <a:t>, </a:t>
            </a:r>
            <a:r>
              <a:rPr b="0" lang="ko-KR" sz="3200" spc="-1" strike="noStrike">
                <a:solidFill>
                  <a:srgbClr val="000000"/>
                </a:solidFill>
                <a:latin typeface="Arial"/>
              </a:rPr>
              <a:t>비록 그들이 매우 근면하여 본성의 빛과 그들의 고백하는 종교의 법에 따라서 살지라도 구원 얻을 수 없다</a:t>
            </a:r>
            <a:r>
              <a:rPr b="0" lang="en-US" sz="3200" spc="-1" strike="noStrike">
                <a:solidFill>
                  <a:srgbClr val="000000"/>
                </a:solidFill>
                <a:latin typeface="Arial"/>
              </a:rPr>
              <a:t>. </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much less can men, not professing the Christian religion, be saved in any other way whatsoever, be they never so diligent to frame their lives according to the light of nature, and the laws of that religion they do profess.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4</a:t>
            </a:r>
            <a:r>
              <a:rPr b="0" lang="ko-KR" sz="4400" spc="-1" strike="noStrike">
                <a:solidFill>
                  <a:srgbClr val="000000"/>
                </a:solidFill>
                <a:latin typeface="Arial"/>
              </a:rPr>
              <a:t>절</a:t>
            </a:r>
            <a:endParaRPr b="0" lang="en-US" sz="4400" spc="-1" strike="noStrike">
              <a:latin typeface="Arial"/>
            </a:endParaRPr>
          </a:p>
        </p:txBody>
      </p:sp>
      <p:sp>
        <p:nvSpPr>
          <p:cNvPr id="11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선택되지 못한 사람은 말씀으로 부르심 받고 성령의 일반적 활동을 경험해도 구원 얻을 수 없다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childTnLst>
                  <p:par>
                    <p:cTn id="31" fill="hold">
                      <p:stCondLst>
                        <p:cond delay="indefinite"/>
                      </p:stCondLst>
                      <p:childTnLst>
                        <p:par>
                          <p:cTn id="32" fill="hold">
                            <p:stCondLst>
                              <p:cond delay="0"/>
                            </p:stCondLst>
                            <p:childTnLst>
                              <p:par>
                                <p:cTn id="33" nodeType="clickEffect" fill="hold" presetClass="entr" presetID="1">
                                  <p:stCondLst>
                                    <p:cond delay="0"/>
                                  </p:stCondLst>
                                  <p:childTnLst>
                                    <p:set>
                                      <p:cBhvr>
                                        <p:cTn id="34" dur="1" fill="hold">
                                          <p:stCondLst>
                                            <p:cond delay="0"/>
                                          </p:stCondLst>
                                        </p:cTn>
                                        <p:tgtEl>
                                          <p:spTgt spid="110">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4</a:t>
            </a:r>
            <a:r>
              <a:rPr b="0" lang="ko-KR" sz="4400" spc="-1" strike="noStrike">
                <a:solidFill>
                  <a:srgbClr val="000000"/>
                </a:solidFill>
                <a:latin typeface="Arial"/>
              </a:rPr>
              <a:t>절</a:t>
            </a:r>
            <a:endParaRPr b="0" lang="en-US" sz="4400" spc="-1" strike="noStrike">
              <a:latin typeface="Arial"/>
            </a:endParaRPr>
          </a:p>
        </p:txBody>
      </p:sp>
      <p:sp>
        <p:nvSpPr>
          <p:cNvPr id="11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선택되지 못한 사람은 말씀으로 부르심 받고 성령의 일반적 활동을 경험해도 구원 얻을 수 없다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b. </a:t>
            </a:r>
            <a:r>
              <a:rPr b="0" lang="ko-KR" sz="3200" spc="-1" strike="noStrike">
                <a:solidFill>
                  <a:srgbClr val="000000"/>
                </a:solidFill>
                <a:latin typeface="Arial"/>
              </a:rPr>
              <a:t>기독교를 고백하지 않으면 종교적이어도 구원 얻을 수 없다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childTnLst>
                  <p:par>
                    <p:cTn id="37" fill="hold">
                      <p:stCondLst>
                        <p:cond delay="indefinite"/>
                      </p:stCondLst>
                      <p:childTnLst>
                        <p:par>
                          <p:cTn id="38" fill="hold">
                            <p:stCondLst>
                              <p:cond delay="0"/>
                            </p:stCondLst>
                            <p:childTnLst>
                              <p:par>
                                <p:cTn id="39" nodeType="clickEffect" fill="hold" presetClass="entr" presetID="1">
                                  <p:stCondLst>
                                    <p:cond delay="0"/>
                                  </p:stCondLst>
                                  <p:childTnLst>
                                    <p:set>
                                      <p:cBhvr>
                                        <p:cTn id="40"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nodeType="clickEffect" fill="hold" presetClass="entr" presetID="1">
                                  <p:stCondLst>
                                    <p:cond delay="0"/>
                                  </p:stCondLst>
                                  <p:childTnLst>
                                    <p:set>
                                      <p:cBhvr>
                                        <p:cTn id="44" dur="1" fill="hold">
                                          <p:stCondLst>
                                            <p:cond delay="0"/>
                                          </p:stCondLst>
                                        </p:cTn>
                                        <p:tgtEl>
                                          <p:spTgt spid="11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4</a:t>
            </a:r>
            <a:r>
              <a:rPr b="0" lang="ko-KR" sz="4400" spc="-1" strike="noStrike">
                <a:solidFill>
                  <a:srgbClr val="000000"/>
                </a:solidFill>
                <a:latin typeface="Arial"/>
              </a:rPr>
              <a:t>절</a:t>
            </a:r>
            <a:endParaRPr b="0" lang="en-US" sz="4400" spc="-1" strike="noStrike">
              <a:latin typeface="Arial"/>
            </a:endParaRPr>
          </a:p>
        </p:txBody>
      </p:sp>
      <p:sp>
        <p:nvSpPr>
          <p:cNvPr id="11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en-US" sz="3200" spc="-1" strike="noStrike">
                <a:solidFill>
                  <a:srgbClr val="000000"/>
                </a:solidFill>
                <a:latin typeface="Arial"/>
              </a:rPr>
              <a:t>a. </a:t>
            </a:r>
            <a:r>
              <a:rPr b="0" lang="ko-KR" sz="3200" spc="-1" strike="noStrike">
                <a:solidFill>
                  <a:srgbClr val="000000"/>
                </a:solidFill>
                <a:latin typeface="Arial"/>
              </a:rPr>
              <a:t>선택되지 못한 사람은 말씀 부르심 받고 성령의 일반적 활동을 경험해도 구원 얻을 수 없다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b. </a:t>
            </a:r>
            <a:r>
              <a:rPr b="0" lang="ko-KR" sz="3200" spc="-1" strike="noStrike">
                <a:solidFill>
                  <a:srgbClr val="000000"/>
                </a:solidFill>
                <a:latin typeface="Arial"/>
              </a:rPr>
              <a:t>기독교를 고백하지 않으면 종교적이어도 구원 얻을 수 없다</a:t>
            </a:r>
            <a:r>
              <a:rPr b="0" lang="en-US" sz="3200" spc="-1" strike="noStrike">
                <a:solidFill>
                  <a:srgbClr val="000000"/>
                </a:solidFill>
                <a:latin typeface="Arial"/>
              </a:rPr>
              <a:t>.</a:t>
            </a:r>
            <a:br>
              <a:rPr sz="3200"/>
            </a:b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c. </a:t>
            </a:r>
            <a:r>
              <a:rPr b="0" lang="ko-KR" sz="3200" spc="-1" strike="noStrike">
                <a:solidFill>
                  <a:srgbClr val="000000"/>
                </a:solidFill>
                <a:latin typeface="Arial"/>
              </a:rPr>
              <a:t>기독교를 고백하지 않아도 구원 얻을 수 있다고 하는 것은 해롭고 가증한 일이다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childTnLst>
                  <p:par>
                    <p:cTn id="47" fill="hold">
                      <p:stCondLst>
                        <p:cond delay="indefinite"/>
                      </p:stCondLst>
                      <p:childTnLst>
                        <p:par>
                          <p:cTn id="48" fill="hold">
                            <p:stCondLst>
                              <p:cond delay="0"/>
                            </p:stCondLst>
                            <p:childTnLst>
                              <p:par>
                                <p:cTn id="49" nodeType="clickEffect" fill="hold" presetClass="entr" presetID="1">
                                  <p:stCondLst>
                                    <p:cond delay="0"/>
                                  </p:stCondLst>
                                  <p:childTnLst>
                                    <p:set>
                                      <p:cBhvr>
                                        <p:cTn id="50" dur="1" fill="hold">
                                          <p:stCondLst>
                                            <p:cond delay="0"/>
                                          </p:stCondLst>
                                        </p:cTn>
                                        <p:tgtEl>
                                          <p:spTgt spid="11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nodeType="clickEffect" fill="hold" presetClass="entr" presetID="1">
                                  <p:stCondLst>
                                    <p:cond delay="0"/>
                                  </p:stCondLst>
                                  <p:childTnLst>
                                    <p:set>
                                      <p:cBhvr>
                                        <p:cTn id="54" dur="1" fill="hold">
                                          <p:stCondLst>
                                            <p:cond delay="0"/>
                                          </p:stCondLst>
                                        </p:cTn>
                                        <p:tgtEl>
                                          <p:spTgt spid="114">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nodeType="clickEffect" fill="hold" presetClass="entr" presetID="1">
                                  <p:stCondLst>
                                    <p:cond delay="0"/>
                                  </p:stCondLst>
                                  <p:childTnLst>
                                    <p:set>
                                      <p:cBhvr>
                                        <p:cTn id="58" dur="1" fill="hold">
                                          <p:stCondLst>
                                            <p:cond delay="0"/>
                                          </p:stCondLst>
                                        </p:cTn>
                                        <p:tgtEl>
                                          <p:spTgt spid="114">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1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22:14 </a:t>
            </a:r>
            <a:r>
              <a:rPr b="0" lang="ko-KR" sz="3200" spc="-1" strike="noStrike">
                <a:solidFill>
                  <a:srgbClr val="000000"/>
                </a:solidFill>
                <a:latin typeface="Arial"/>
              </a:rPr>
              <a:t>청함을 받은 자는 많되 택함을 입은 자는 적으니라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1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22:14 </a:t>
            </a:r>
            <a:r>
              <a:rPr b="0" lang="ko-KR" sz="3200" spc="-1" strike="noStrike">
                <a:solidFill>
                  <a:srgbClr val="000000"/>
                </a:solidFill>
                <a:latin typeface="Arial"/>
              </a:rPr>
              <a:t>청함을 받은 자는 많되 택함을 입은 자는 적으니라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하나님의 교회에 들어와 있는 것같이 보여도 구원 받도록 택함 받지 못한 사람이 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59" dur="indefinite" restart="never" nodeType="tmRoot">
          <p:childTnLst>
            <p:seq>
              <p:cTn id="60" dur="indefinite" nodeType="mainSeq">
                <p:childTnLst>
                  <p:par>
                    <p:cTn id="61" fill="hold">
                      <p:stCondLst>
                        <p:cond delay="indefinite"/>
                      </p:stCondLst>
                      <p:childTnLst>
                        <p:par>
                          <p:cTn id="62" fill="hold">
                            <p:stCondLst>
                              <p:cond delay="0"/>
                            </p:stCondLst>
                            <p:childTnLst>
                              <p:par>
                                <p:cTn id="63" nodeType="clickEffect" fill="hold" presetClass="entr" presetID="1">
                                  <p:stCondLst>
                                    <p:cond delay="0"/>
                                  </p:stCondLst>
                                  <p:childTnLst>
                                    <p:set>
                                      <p:cBhvr>
                                        <p:cTn id="64" dur="1" fill="hold">
                                          <p:stCondLst>
                                            <p:cond delay="0"/>
                                          </p:stCondLst>
                                        </p:cTn>
                                        <p:tgtEl>
                                          <p:spTgt spid="11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2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13:20-21  20 </a:t>
            </a:r>
            <a:r>
              <a:rPr b="0" lang="ko-KR" sz="3200" spc="-1" strike="noStrike">
                <a:solidFill>
                  <a:srgbClr val="000000"/>
                </a:solidFill>
                <a:latin typeface="Arial"/>
              </a:rPr>
              <a:t>돌밭에 뿌려졌다는 것은 말씀을 듣고 즉시 기쁨으로 받되 </a:t>
            </a:r>
            <a:r>
              <a:rPr b="0" lang="en-US" sz="3200" spc="-1" strike="noStrike">
                <a:solidFill>
                  <a:srgbClr val="000000"/>
                </a:solidFill>
                <a:latin typeface="Arial"/>
              </a:rPr>
              <a:t>21 </a:t>
            </a:r>
            <a:r>
              <a:rPr b="0" lang="ko-KR" sz="3200" spc="-1" strike="noStrike">
                <a:solidFill>
                  <a:srgbClr val="000000"/>
                </a:solidFill>
                <a:latin typeface="Arial"/>
              </a:rPr>
              <a:t>그 속에 뿌리가 없어 잠시 견디다가 말씀으로 말미암아 환난이나 박해가 일어날 때에는 곧 넘어지는 자요</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2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13:20-21  20 </a:t>
            </a:r>
            <a:r>
              <a:rPr b="0" lang="ko-KR" sz="3200" spc="-1" strike="noStrike">
                <a:solidFill>
                  <a:srgbClr val="000000"/>
                </a:solidFill>
                <a:latin typeface="Arial"/>
              </a:rPr>
              <a:t>돌밭에 뿌려졌다는 것은 말씀을 듣고 즉시 기쁨으로 받되 </a:t>
            </a:r>
            <a:r>
              <a:rPr b="0" lang="en-US" sz="3200" spc="-1" strike="noStrike">
                <a:solidFill>
                  <a:srgbClr val="000000"/>
                </a:solidFill>
                <a:latin typeface="Arial"/>
              </a:rPr>
              <a:t>21 </a:t>
            </a:r>
            <a:r>
              <a:rPr b="0" lang="ko-KR" sz="3200" spc="-1" strike="noStrike">
                <a:solidFill>
                  <a:srgbClr val="000000"/>
                </a:solidFill>
                <a:latin typeface="Arial"/>
              </a:rPr>
              <a:t>그 속에 뿌리가 없어 잠시 견디다가 말씀으로 말미암아 환난이나 박해가 일어날 때에는 곧 넘어지는 자요</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말씀을 듣고 즉시 기쁨으로 받는다는 것은 교회 안에 잠시 들어와 있는 사람을 가리킨다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65" dur="indefinite" restart="never" nodeType="tmRoot">
          <p:childTnLst>
            <p:seq>
              <p:cTn id="66" dur="indefinite" nodeType="mainSeq">
                <p:childTnLst>
                  <p:par>
                    <p:cTn id="67" fill="hold">
                      <p:stCondLst>
                        <p:cond delay="indefinite"/>
                      </p:stCondLst>
                      <p:childTnLst>
                        <p:par>
                          <p:cTn id="68" fill="hold">
                            <p:stCondLst>
                              <p:cond delay="0"/>
                            </p:stCondLst>
                            <p:childTnLst>
                              <p:par>
                                <p:cTn id="69" nodeType="clickEffect" fill="hold" presetClass="entr" presetID="1">
                                  <p:stCondLst>
                                    <p:cond delay="0"/>
                                  </p:stCondLst>
                                  <p:childTnLst>
                                    <p:set>
                                      <p:cBhvr>
                                        <p:cTn id="70" dur="1" fill="hold">
                                          <p:stCondLst>
                                            <p:cond delay="0"/>
                                          </p:stCondLst>
                                        </p:cTn>
                                        <p:tgtEl>
                                          <p:spTgt spid="122">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2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마 </a:t>
            </a:r>
            <a:r>
              <a:rPr b="0" lang="en-US" sz="3200" spc="-1" strike="noStrike">
                <a:solidFill>
                  <a:srgbClr val="000000"/>
                </a:solidFill>
                <a:latin typeface="Arial"/>
              </a:rPr>
              <a:t>13:20-21  20 </a:t>
            </a:r>
            <a:r>
              <a:rPr b="0" lang="ko-KR" sz="3200" spc="-1" strike="noStrike">
                <a:solidFill>
                  <a:srgbClr val="000000"/>
                </a:solidFill>
                <a:latin typeface="Arial"/>
              </a:rPr>
              <a:t>돌밭에 뿌려졌다는 것은 말씀을 듣고 즉시 기쁨으로 받되 </a:t>
            </a:r>
            <a:r>
              <a:rPr b="0" lang="en-US" sz="3200" spc="-1" strike="noStrike">
                <a:solidFill>
                  <a:srgbClr val="000000"/>
                </a:solidFill>
                <a:latin typeface="Arial"/>
              </a:rPr>
              <a:t>21 </a:t>
            </a:r>
            <a:r>
              <a:rPr b="0" lang="ko-KR" sz="3200" spc="-1" strike="noStrike">
                <a:solidFill>
                  <a:srgbClr val="000000"/>
                </a:solidFill>
                <a:latin typeface="Arial"/>
              </a:rPr>
              <a:t>그 속에 뿌리가 없어 잠시 견디다가 말씀으로 말미암아 환난이나 박해가 일어날 때에는 곧 넘어지는 자요</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말씀을 듣고 즉시 기쁨으로 받는다는 것은 교회 안에 잠시 들어와 있는 사람을 가리킨다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하지만 그들은 환난</a:t>
            </a:r>
            <a:r>
              <a:rPr b="0" lang="en-US" sz="3200" spc="-1" strike="noStrike">
                <a:solidFill>
                  <a:srgbClr val="000000"/>
                </a:solidFill>
                <a:latin typeface="Arial"/>
              </a:rPr>
              <a:t>/</a:t>
            </a:r>
            <a:r>
              <a:rPr b="0" lang="ko-KR" sz="3200" spc="-1" strike="noStrike">
                <a:solidFill>
                  <a:srgbClr val="000000"/>
                </a:solidFill>
                <a:latin typeface="Arial"/>
              </a:rPr>
              <a:t>박해가 있으면 곧 넘어진다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childTnLst>
                  <p:par>
                    <p:cTn id="73" fill="hold">
                      <p:stCondLst>
                        <p:cond delay="indefinite"/>
                      </p:stCondLst>
                      <p:childTnLst>
                        <p:par>
                          <p:cTn id="74" fill="hold">
                            <p:stCondLst>
                              <p:cond delay="0"/>
                            </p:stCondLst>
                            <p:childTnLst>
                              <p:par>
                                <p:cTn id="75" nodeType="clickEffect" fill="hold" presetClass="entr" presetID="1">
                                  <p:stCondLst>
                                    <p:cond delay="0"/>
                                  </p:stCondLst>
                                  <p:childTnLst>
                                    <p:set>
                                      <p:cBhvr>
                                        <p:cTn id="76" dur="1" fill="hold">
                                          <p:stCondLst>
                                            <p:cond delay="0"/>
                                          </p:stCondLst>
                                        </p:cTn>
                                        <p:tgtEl>
                                          <p:spTgt spid="124">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2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히 </a:t>
            </a:r>
            <a:r>
              <a:rPr b="0" lang="en-US" sz="3200" spc="-1" strike="noStrike">
                <a:solidFill>
                  <a:srgbClr val="000000"/>
                </a:solidFill>
                <a:latin typeface="Arial"/>
              </a:rPr>
              <a:t>6:4-6  4 </a:t>
            </a:r>
            <a:r>
              <a:rPr b="0" lang="ko-KR" sz="3200" spc="-1" strike="noStrike">
                <a:solidFill>
                  <a:srgbClr val="000000"/>
                </a:solidFill>
                <a:latin typeface="Arial"/>
              </a:rPr>
              <a:t>한 번 빛을 받고 하늘의 은사를 맛보고 성령에 참여한 바 되고 </a:t>
            </a:r>
            <a:r>
              <a:rPr b="0" lang="en-US" sz="3200" spc="-1" strike="noStrike">
                <a:solidFill>
                  <a:srgbClr val="000000"/>
                </a:solidFill>
                <a:latin typeface="Arial"/>
              </a:rPr>
              <a:t>5 </a:t>
            </a:r>
            <a:r>
              <a:rPr b="0" lang="ko-KR" sz="3200" spc="-1" strike="noStrike">
                <a:solidFill>
                  <a:srgbClr val="000000"/>
                </a:solidFill>
                <a:latin typeface="Arial"/>
              </a:rPr>
              <a:t>하나님의 선한 말씀과 내세의 능력을 맛보고도 </a:t>
            </a:r>
            <a:r>
              <a:rPr b="0" lang="en-US" sz="3200" spc="-1" strike="noStrike">
                <a:solidFill>
                  <a:srgbClr val="000000"/>
                </a:solidFill>
                <a:latin typeface="Arial"/>
              </a:rPr>
              <a:t>6 </a:t>
            </a:r>
            <a:r>
              <a:rPr b="0" lang="ko-KR" sz="3200" spc="-1" strike="noStrike">
                <a:solidFill>
                  <a:srgbClr val="000000"/>
                </a:solidFill>
                <a:latin typeface="Arial"/>
              </a:rPr>
              <a:t>타락한 자들은 다시 새롭게 하여 회개하게 할 수 없나니 이는 그들이 하나님의 아들을 다시 십자가에 못 박아 드러내 놓고 욕되게 함이라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2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히 </a:t>
            </a:r>
            <a:r>
              <a:rPr b="0" lang="en-US" sz="3200" spc="-1" strike="noStrike">
                <a:solidFill>
                  <a:srgbClr val="000000"/>
                </a:solidFill>
                <a:latin typeface="Arial"/>
              </a:rPr>
              <a:t>6:4-6  4 </a:t>
            </a:r>
            <a:r>
              <a:rPr b="0" lang="ko-KR" sz="3200" spc="-1" strike="noStrike">
                <a:solidFill>
                  <a:srgbClr val="000000"/>
                </a:solidFill>
                <a:latin typeface="Arial"/>
              </a:rPr>
              <a:t>한 번 빛을 받고 하늘의 은사를 맛보고 성령에 참여한 바 되고 </a:t>
            </a:r>
            <a:r>
              <a:rPr b="0" lang="en-US" sz="3200" spc="-1" strike="noStrike">
                <a:solidFill>
                  <a:srgbClr val="000000"/>
                </a:solidFill>
                <a:latin typeface="Arial"/>
              </a:rPr>
              <a:t>5 </a:t>
            </a:r>
            <a:r>
              <a:rPr b="0" lang="ko-KR" sz="3200" spc="-1" strike="noStrike">
                <a:solidFill>
                  <a:srgbClr val="000000"/>
                </a:solidFill>
                <a:latin typeface="Arial"/>
              </a:rPr>
              <a:t>하나님의 선한 말씀과 내세의 능력을 맛보고도 </a:t>
            </a:r>
            <a:r>
              <a:rPr b="0" lang="en-US" sz="3200" spc="-1" strike="noStrike">
                <a:solidFill>
                  <a:srgbClr val="000000"/>
                </a:solidFill>
                <a:latin typeface="Arial"/>
              </a:rPr>
              <a:t>6 </a:t>
            </a:r>
            <a:r>
              <a:rPr b="0" lang="ko-KR" sz="3200" spc="-1" strike="noStrike">
                <a:solidFill>
                  <a:srgbClr val="000000"/>
                </a:solidFill>
                <a:latin typeface="Arial"/>
              </a:rPr>
              <a:t>타락한 자들은 다시 새롭게 하여 회개하게 할 수 없나니 이는 그들이 하나님의 아들을 다시 십자가에 못 박아 드러내 놓고 욕되게 함이라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결국 타락하여 회개 못하는 사람들 중에는 성령의 역사에 참여했던 사람도 있다</a:t>
            </a:r>
            <a:r>
              <a:rPr b="0" lang="en-US" sz="3200" spc="-1" strike="noStrike">
                <a:solidFill>
                  <a:srgbClr val="000000"/>
                </a:solidFill>
                <a:latin typeface="Arial"/>
              </a:rPr>
              <a:t>. </a:t>
            </a:r>
            <a:r>
              <a:rPr b="0" lang="ko-KR" sz="3200" spc="-1" strike="noStrike">
                <a:solidFill>
                  <a:srgbClr val="000000"/>
                </a:solidFill>
                <a:latin typeface="Arial"/>
              </a:rPr>
              <a:t>구원하는 믿음을 가지지 않고도 교회에서 성령의 일반적 역사를 체험할 수 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77" dur="indefinite" restart="never" nodeType="tmRoot">
          <p:childTnLst>
            <p:seq>
              <p:cTn id="78" dur="indefinite" nodeType="mainSeq">
                <p:childTnLst>
                  <p:par>
                    <p:cTn id="79" fill="hold">
                      <p:stCondLst>
                        <p:cond delay="indefinite"/>
                      </p:stCondLst>
                      <p:childTnLst>
                        <p:par>
                          <p:cTn id="80" fill="hold">
                            <p:stCondLst>
                              <p:cond delay="0"/>
                            </p:stCondLst>
                            <p:childTnLst>
                              <p:par>
                                <p:cTn id="81" nodeType="clickEffect" fill="hold" presetClass="entr" presetID="1">
                                  <p:stCondLst>
                                    <p:cond delay="0"/>
                                  </p:stCondLst>
                                  <p:childTnLst>
                                    <p:set>
                                      <p:cBhvr>
                                        <p:cTn id="82" dur="1" fill="hold">
                                          <p:stCondLst>
                                            <p:cond delay="0"/>
                                          </p:stCondLst>
                                        </p:cTn>
                                        <p:tgtEl>
                                          <p:spTgt spid="12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3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6:64-66  64 </a:t>
            </a:r>
            <a:r>
              <a:rPr b="0" lang="ko-KR" sz="3200" spc="-1" strike="noStrike">
                <a:solidFill>
                  <a:srgbClr val="000000"/>
                </a:solidFill>
                <a:latin typeface="Arial"/>
              </a:rPr>
              <a:t>그러나 너희 중에 믿지 아니하는 자들이 있느니라 하시니 이는 예수께서 믿지 아니하는 자들이 누구며 자기를 팔 자가 누구인지 처음부터 아심이러라 </a:t>
            </a:r>
            <a:r>
              <a:rPr b="0" lang="en-US" sz="3200" spc="-1" strike="noStrike">
                <a:solidFill>
                  <a:srgbClr val="000000"/>
                </a:solidFill>
                <a:latin typeface="Arial"/>
              </a:rPr>
              <a:t>65 </a:t>
            </a:r>
            <a:r>
              <a:rPr b="0" lang="ko-KR" sz="3200" spc="-1" strike="noStrike">
                <a:solidFill>
                  <a:srgbClr val="000000"/>
                </a:solidFill>
                <a:latin typeface="Arial"/>
              </a:rPr>
              <a:t>또 이르시되 그러므로 전에 너희에게 말하기를 내 아버지께서 오게 하여 주지 아니하시면 누구든지 내게 올 수 없다 하였노라 하시니라 </a:t>
            </a:r>
            <a:r>
              <a:rPr b="0" lang="en-US" sz="3200" spc="-1" strike="noStrike">
                <a:solidFill>
                  <a:srgbClr val="000000"/>
                </a:solidFill>
                <a:latin typeface="Arial"/>
              </a:rPr>
              <a:t>66 </a:t>
            </a:r>
            <a:r>
              <a:rPr b="0" lang="ko-KR" sz="3200" spc="-1" strike="noStrike">
                <a:solidFill>
                  <a:srgbClr val="000000"/>
                </a:solidFill>
                <a:latin typeface="Arial"/>
              </a:rPr>
              <a:t>그 때부터 그의 제자 중에서 많은 사람이 떠나가고 다시 그와 함께 다니지 아니하더라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3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6:64-66  64 </a:t>
            </a:r>
            <a:r>
              <a:rPr b="0" lang="ko-KR" sz="3200" spc="-1" strike="noStrike">
                <a:solidFill>
                  <a:srgbClr val="000000"/>
                </a:solidFill>
                <a:latin typeface="Arial"/>
              </a:rPr>
              <a:t>그러나 너희 중에 믿지 아니하는 자들이 있느니라 하시니 </a:t>
            </a:r>
            <a:r>
              <a:rPr b="0" lang="en-US" sz="3200" spc="-1" strike="noStrike">
                <a:solidFill>
                  <a:srgbClr val="000000"/>
                </a:solidFill>
                <a:latin typeface="Arial"/>
              </a:rPr>
              <a:t>... 66 </a:t>
            </a:r>
            <a:r>
              <a:rPr b="0" lang="ko-KR" sz="3200" spc="-1" strike="noStrike">
                <a:solidFill>
                  <a:srgbClr val="000000"/>
                </a:solidFill>
                <a:latin typeface="Arial"/>
              </a:rPr>
              <a:t>그 때부터 그의 제자 중에서 많은 사람이 떠나가고 다시 그와 함께 다니지 아니하더라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예수님의 말씀을 직접 듣고 제자라면서 그를 따라 다녔던 사람들 중에도 예수님의 말씀이 결국 마음에 시험이 되어 떠나는 경우들도 많았다</a:t>
            </a:r>
            <a:r>
              <a:rPr b="0" lang="en-US" sz="3200" spc="-1" strike="noStrike">
                <a:solidFill>
                  <a:srgbClr val="000000"/>
                </a:solidFill>
                <a:latin typeface="Arial"/>
              </a:rPr>
              <a:t>. </a:t>
            </a:r>
            <a:r>
              <a:rPr b="0" lang="ko-KR" sz="3200" spc="-1" strike="noStrike">
                <a:solidFill>
                  <a:srgbClr val="000000"/>
                </a:solidFill>
                <a:latin typeface="Arial"/>
              </a:rPr>
              <a:t>그들은 원래부터 “믿지 아니하는 자들”이었다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3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8:24 </a:t>
            </a:r>
            <a:r>
              <a:rPr b="0" lang="ko-KR" sz="3200" spc="-1" strike="noStrike">
                <a:solidFill>
                  <a:srgbClr val="000000"/>
                </a:solidFill>
                <a:latin typeface="Arial"/>
              </a:rPr>
              <a:t>그러므로 내가 너희에게 말하기를 너희가 너희 죄 가운데서 죽으리라 하였노라 너희가 만일 내가 그인 줄 믿지 아니하면 너희 죄 가운데서 죽으리라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3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8:24 </a:t>
            </a:r>
            <a:r>
              <a:rPr b="0" lang="ko-KR" sz="3200" spc="-1" strike="noStrike">
                <a:solidFill>
                  <a:srgbClr val="000000"/>
                </a:solidFill>
                <a:latin typeface="Arial"/>
              </a:rPr>
              <a:t>그러므로 내가 너희에게 말하기를 너희가 너희 죄 가운데서 죽으리라 하였노라 너희가 만일 내가 그인 줄 믿지 아니하면 너희 죄 가운데서 죽으리라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예수님의 말씀을 듣고 있던 사람들 중에서도 믿지 않고 사망 가운데 거하던 사람도 있었다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83" dur="indefinite" restart="never" nodeType="tmRoot">
          <p:childTnLst>
            <p:seq>
              <p:cTn id="84" dur="indefinite" nodeType="mainSeq">
                <p:childTnLst>
                  <p:par>
                    <p:cTn id="85" fill="hold">
                      <p:stCondLst>
                        <p:cond delay="indefinite"/>
                      </p:stCondLst>
                      <p:childTnLst>
                        <p:par>
                          <p:cTn id="86" fill="hold">
                            <p:stCondLst>
                              <p:cond delay="0"/>
                            </p:stCondLst>
                            <p:childTnLst>
                              <p:par>
                                <p:cTn id="87" nodeType="clickEffect" fill="hold" presetClass="entr" presetID="1">
                                  <p:stCondLst>
                                    <p:cond delay="0"/>
                                  </p:stCondLst>
                                  <p:childTnLst>
                                    <p:set>
                                      <p:cBhvr>
                                        <p:cTn id="88" dur="1" fill="hold">
                                          <p:stCondLst>
                                            <p:cond delay="0"/>
                                          </p:stCondLst>
                                        </p:cTn>
                                        <p:tgtEl>
                                          <p:spTgt spid="136">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3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13:18 </a:t>
            </a:r>
            <a:r>
              <a:rPr b="0" lang="ko-KR" sz="3200" spc="-1" strike="noStrike">
                <a:solidFill>
                  <a:srgbClr val="000000"/>
                </a:solidFill>
                <a:latin typeface="Arial"/>
              </a:rPr>
              <a:t>내가 너희 모두를 가리켜 말하는 것이 아니니라 나는 내가 택한 자들이 누구인지 앎이라 그러나 내 떡을 먹는 자가 내게 발꿈치를 들었다 한 성경을 응하게 하려는 것이니라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4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13:18 </a:t>
            </a:r>
            <a:r>
              <a:rPr b="0" lang="ko-KR" sz="3200" spc="-1" strike="noStrike">
                <a:solidFill>
                  <a:srgbClr val="000000"/>
                </a:solidFill>
                <a:latin typeface="Arial"/>
              </a:rPr>
              <a:t>내가 너희 모두를 가리켜 말하는 것이 아니니라 나는 내가 택한 자들이 누구인지 앎이라 그러나 내 떡을 먹는 자가 내게 발꿈치를 들었다 한 성경을 응하게 하려는 것이니라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주님은 제자라고 주님을 따르는 사람들 중에 택함 받은 사람이 누군지 알고 계셨다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89" dur="indefinite" restart="never" nodeType="tmRoot">
          <p:childTnLst>
            <p:seq>
              <p:cTn id="90" dur="indefinite" nodeType="mainSeq">
                <p:childTnLst>
                  <p:par>
                    <p:cTn id="91" fill="hold">
                      <p:stCondLst>
                        <p:cond delay="indefinite"/>
                      </p:stCondLst>
                      <p:childTnLst>
                        <p:par>
                          <p:cTn id="92" fill="hold">
                            <p:stCondLst>
                              <p:cond delay="0"/>
                            </p:stCondLst>
                            <p:childTnLst>
                              <p:par>
                                <p:cTn id="93" nodeType="clickEffect" fill="hold" presetClass="entr" presetID="1">
                                  <p:stCondLst>
                                    <p:cond delay="0"/>
                                  </p:stCondLst>
                                  <p:childTnLst>
                                    <p:set>
                                      <p:cBhvr>
                                        <p:cTn id="94" dur="1" fill="hold">
                                          <p:stCondLst>
                                            <p:cond delay="0"/>
                                          </p:stCondLst>
                                        </p:cTn>
                                        <p:tgtEl>
                                          <p:spTgt spid="140">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4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13:18 </a:t>
            </a:r>
            <a:r>
              <a:rPr b="0" lang="ko-KR" sz="3200" spc="-1" strike="noStrike">
                <a:solidFill>
                  <a:srgbClr val="000000"/>
                </a:solidFill>
                <a:latin typeface="Arial"/>
              </a:rPr>
              <a:t>내가 너희 모두를 가리켜 말하는 것이 아니니라 나는 내가 택한 자들이 누구인지 앎이라 그러나 내 떡을 먹는 자가 내게 발꿈치를 들었다 한 성경을 응하게 하려는 것이니라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주님은 제자라고 주님을 따르는 사람들 중에 택함 받은 사람이 누군지 알고 계셨다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또한 주님은 가룟 유다가 비택자이며 배반할 것을 알고 계셨다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95" dur="indefinite" restart="never" nodeType="tmRoot">
          <p:childTnLst>
            <p:seq>
              <p:cTn id="96" dur="indefinite" nodeType="mainSeq">
                <p:childTnLst>
                  <p:par>
                    <p:cTn id="97" fill="hold">
                      <p:stCondLst>
                        <p:cond delay="indefinite"/>
                      </p:stCondLst>
                      <p:childTnLst>
                        <p:par>
                          <p:cTn id="98" fill="hold">
                            <p:stCondLst>
                              <p:cond delay="0"/>
                            </p:stCondLst>
                            <p:childTnLst>
                              <p:par>
                                <p:cTn id="99" nodeType="clickEffect" fill="hold" presetClass="entr" presetID="1">
                                  <p:stCondLst>
                                    <p:cond delay="0"/>
                                  </p:stCondLst>
                                  <p:childTnLst>
                                    <p:set>
                                      <p:cBhvr>
                                        <p:cTn id="100" dur="1" fill="hold">
                                          <p:stCondLst>
                                            <p:cond delay="0"/>
                                          </p:stCondLst>
                                        </p:cTn>
                                        <p:tgtEl>
                                          <p:spTgt spid="142">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4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요일 </a:t>
            </a:r>
            <a:r>
              <a:rPr b="0" lang="en-US" sz="3200" spc="-1" strike="noStrike">
                <a:solidFill>
                  <a:srgbClr val="000000"/>
                </a:solidFill>
                <a:latin typeface="Arial"/>
              </a:rPr>
              <a:t>2:19 </a:t>
            </a:r>
            <a:r>
              <a:rPr b="0" lang="ko-KR" sz="3200" spc="-1" strike="noStrike">
                <a:solidFill>
                  <a:srgbClr val="000000"/>
                </a:solidFill>
                <a:latin typeface="Arial"/>
              </a:rPr>
              <a:t>그들이 우리에게서 나갔으나 우리에게 속하지 아니하였나니 만일 우리에게 속하였더라면 우리와 함께 거하였으려니와 그들이 나간 것은 다 우리에게 속하지 아니함을 나타내려 함이니라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a. </a:t>
            </a:r>
            <a:r>
              <a:rPr b="0" lang="ko-KR" sz="4400" spc="-1" strike="noStrike">
                <a:solidFill>
                  <a:srgbClr val="000000"/>
                </a:solidFill>
                <a:latin typeface="Arial"/>
              </a:rPr>
              <a:t>비택자는 구원을 못 얻음</a:t>
            </a:r>
            <a:endParaRPr b="0" lang="en-US" sz="4400" spc="-1" strike="noStrike">
              <a:latin typeface="Arial"/>
            </a:endParaRPr>
          </a:p>
        </p:txBody>
      </p:sp>
      <p:sp>
        <p:nvSpPr>
          <p:cNvPr id="14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요일 </a:t>
            </a:r>
            <a:r>
              <a:rPr b="0" lang="en-US" sz="3200" spc="-1" strike="noStrike">
                <a:solidFill>
                  <a:srgbClr val="000000"/>
                </a:solidFill>
                <a:latin typeface="Arial"/>
              </a:rPr>
              <a:t>2:19 </a:t>
            </a:r>
            <a:r>
              <a:rPr b="0" lang="ko-KR" sz="3200" spc="-1" strike="noStrike">
                <a:solidFill>
                  <a:srgbClr val="000000"/>
                </a:solidFill>
                <a:latin typeface="Arial"/>
              </a:rPr>
              <a:t>그들이 우리에게서 나갔으나 우리에게 속하지 아니하였나니 만일 우리에게 속하였더라면 우리와 함께 거하였으려니와 그들이 나간 것은 다 우리에게 속하지 아니함을 나타내려 함이니라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주님께 택함 받지 않고 하나님의 교회에 속하지 않은 것은 결국 그가 신앙과 교회를 떠나는 것을 통해 스스로 증명한다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01" dur="indefinite" restart="never" nodeType="tmRoot">
          <p:childTnLst>
            <p:seq>
              <p:cTn id="102" dur="indefinite" nodeType="mainSeq">
                <p:childTnLst>
                  <p:par>
                    <p:cTn id="103" fill="hold">
                      <p:stCondLst>
                        <p:cond delay="indefinite"/>
                      </p:stCondLst>
                      <p:childTnLst>
                        <p:par>
                          <p:cTn id="104" fill="hold">
                            <p:stCondLst>
                              <p:cond delay="0"/>
                            </p:stCondLst>
                            <p:childTnLst>
                              <p:par>
                                <p:cTn id="105" nodeType="clickEffect" fill="hold" presetClass="entr" presetID="1">
                                  <p:stCondLst>
                                    <p:cond delay="0"/>
                                  </p:stCondLst>
                                  <p:childTnLst>
                                    <p:set>
                                      <p:cBhvr>
                                        <p:cTn id="106" dur="1" fill="hold">
                                          <p:stCondLst>
                                            <p:cond delay="0"/>
                                          </p:stCondLst>
                                        </p:cTn>
                                        <p:tgtEl>
                                          <p:spTgt spid="146">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4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행 </a:t>
            </a:r>
            <a:r>
              <a:rPr b="0" lang="en-US" sz="3200" spc="-1" strike="noStrike">
                <a:solidFill>
                  <a:srgbClr val="000000"/>
                </a:solidFill>
                <a:latin typeface="Arial"/>
              </a:rPr>
              <a:t>4:12 </a:t>
            </a:r>
            <a:r>
              <a:rPr b="0" lang="ko-KR" sz="3200" spc="-1" strike="noStrike">
                <a:solidFill>
                  <a:srgbClr val="000000"/>
                </a:solidFill>
                <a:latin typeface="Arial"/>
              </a:rPr>
              <a:t>다른 이로써는 구원을 받을 수 없나니 천하 사람 중에 구원을 받을 만한 다른 이름을 우리에게 주신 일이 없음이라 하였더라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5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행 </a:t>
            </a:r>
            <a:r>
              <a:rPr b="0" lang="en-US" sz="3200" spc="-1" strike="noStrike">
                <a:solidFill>
                  <a:srgbClr val="000000"/>
                </a:solidFill>
                <a:latin typeface="Arial"/>
              </a:rPr>
              <a:t>4:12 </a:t>
            </a:r>
            <a:r>
              <a:rPr b="0" lang="ko-KR" sz="3200" spc="-1" strike="noStrike">
                <a:solidFill>
                  <a:srgbClr val="000000"/>
                </a:solidFill>
                <a:latin typeface="Arial"/>
              </a:rPr>
              <a:t>다른 이로써는 구원을 받을 수 없나니 천하 사람 중에 구원을 받을 만한 다른 이름을 우리에게 주신 일이 없음이라 하였더라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오직 예수 그리스도를 믿음으로만 구원을 얻는다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07" dur="indefinite" restart="never" nodeType="tmRoot">
          <p:childTnLst>
            <p:seq>
              <p:cTn id="108" dur="indefinite" nodeType="mainSeq">
                <p:childTnLst>
                  <p:par>
                    <p:cTn id="109" fill="hold">
                      <p:stCondLst>
                        <p:cond delay="indefinite"/>
                      </p:stCondLst>
                      <p:childTnLst>
                        <p:par>
                          <p:cTn id="110" fill="hold">
                            <p:stCondLst>
                              <p:cond delay="0"/>
                            </p:stCondLst>
                            <p:childTnLst>
                              <p:par>
                                <p:cTn id="111" nodeType="clickEffect" fill="hold" presetClass="entr" presetID="1">
                                  <p:stCondLst>
                                    <p:cond delay="0"/>
                                  </p:stCondLst>
                                  <p:childTnLst>
                                    <p:set>
                                      <p:cBhvr>
                                        <p:cTn id="112" dur="1" fill="hold">
                                          <p:stCondLst>
                                            <p:cond delay="0"/>
                                          </p:stCondLst>
                                        </p:cTn>
                                        <p:tgtEl>
                                          <p:spTgt spid="150">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5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14:6 </a:t>
            </a:r>
            <a:r>
              <a:rPr b="0" lang="ko-KR" sz="3200" spc="-1" strike="noStrike">
                <a:solidFill>
                  <a:srgbClr val="000000"/>
                </a:solidFill>
                <a:latin typeface="Arial"/>
              </a:rPr>
              <a:t>예수께서 이르시되 내가 곧 길이요 진리요 생명이니 나로 말미암지 않고는 아버지께로 올 자가 없느니라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5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14:6 </a:t>
            </a:r>
            <a:r>
              <a:rPr b="0" lang="ko-KR" sz="3200" spc="-1" strike="noStrike">
                <a:solidFill>
                  <a:srgbClr val="000000"/>
                </a:solidFill>
                <a:latin typeface="Arial"/>
              </a:rPr>
              <a:t>예수께서 이르시되 내가 곧 길이요 진리요 생명이니 나로 말미암지 않고는 아버지께로 올 자가 없느니라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예수님을 믿어야만 구원을 받는다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13" dur="indefinite" restart="never" nodeType="tmRoot">
          <p:childTnLst>
            <p:seq>
              <p:cTn id="114" dur="indefinite" nodeType="mainSeq">
                <p:childTnLst>
                  <p:par>
                    <p:cTn id="115" fill="hold">
                      <p:stCondLst>
                        <p:cond delay="indefinite"/>
                      </p:stCondLst>
                      <p:childTnLst>
                        <p:par>
                          <p:cTn id="116" fill="hold">
                            <p:stCondLst>
                              <p:cond delay="0"/>
                            </p:stCondLst>
                            <p:childTnLst>
                              <p:par>
                                <p:cTn id="117" nodeType="clickEffect" fill="hold" presetClass="entr" presetID="1">
                                  <p:stCondLst>
                                    <p:cond delay="0"/>
                                  </p:stCondLst>
                                  <p:childTnLst>
                                    <p:set>
                                      <p:cBhvr>
                                        <p:cTn id="118"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5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엡 </a:t>
            </a:r>
            <a:r>
              <a:rPr b="0" lang="en-US" sz="3200" spc="-1" strike="noStrike">
                <a:solidFill>
                  <a:srgbClr val="000000"/>
                </a:solidFill>
                <a:latin typeface="Arial"/>
              </a:rPr>
              <a:t>2:12 </a:t>
            </a:r>
            <a:r>
              <a:rPr b="0" lang="ko-KR" sz="3200" spc="-1" strike="noStrike">
                <a:solidFill>
                  <a:srgbClr val="000000"/>
                </a:solidFill>
                <a:latin typeface="Arial"/>
              </a:rPr>
              <a:t>그 때에 너희는 그리스도 밖에 있었고 이스라엘 나라 밖의 사람이라 약속의 언약들에 대하여는 외인이요 세상에서 소망이 없고 하나님도 없는 자이더니</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5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엡 </a:t>
            </a:r>
            <a:r>
              <a:rPr b="0" lang="en-US" sz="3200" spc="-1" strike="noStrike">
                <a:solidFill>
                  <a:srgbClr val="000000"/>
                </a:solidFill>
                <a:latin typeface="Arial"/>
              </a:rPr>
              <a:t>2:12 </a:t>
            </a:r>
            <a:r>
              <a:rPr b="0" lang="ko-KR" sz="3200" spc="-1" strike="noStrike">
                <a:solidFill>
                  <a:srgbClr val="000000"/>
                </a:solidFill>
                <a:latin typeface="Arial"/>
              </a:rPr>
              <a:t>그 때에 너희는 그리스도 밖에 있었고 이스라엘 나라 밖의 사람이라 약속의 언약들에 대하여는 외인이요 세상에서 소망이 없고 하나님도 없는 자이더니</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그리스도를 모르는 것이 언약 밖에 있음을 보여 준다</a:t>
            </a:r>
            <a:r>
              <a:rPr b="0" lang="en-US" sz="3200" spc="-1" strike="noStrike">
                <a:solidFill>
                  <a:srgbClr val="000000"/>
                </a:solidFill>
                <a:latin typeface="Arial"/>
              </a:rPr>
              <a:t>. </a:t>
            </a:r>
            <a:r>
              <a:rPr b="0" lang="ko-KR" sz="3200" spc="-1" strike="noStrike">
                <a:solidFill>
                  <a:srgbClr val="000000"/>
                </a:solidFill>
                <a:latin typeface="Arial"/>
              </a:rPr>
              <a:t>언약 밖에 있으면 소망도 하나님도 없는 것이다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19" dur="indefinite" restart="never" nodeType="tmRoot">
          <p:childTnLst>
            <p:seq>
              <p:cTn id="120" dur="indefinite" nodeType="mainSeq">
                <p:childTnLst>
                  <p:par>
                    <p:cTn id="121" fill="hold">
                      <p:stCondLst>
                        <p:cond delay="indefinite"/>
                      </p:stCondLst>
                      <p:childTnLst>
                        <p:par>
                          <p:cTn id="122" fill="hold">
                            <p:stCondLst>
                              <p:cond delay="0"/>
                            </p:stCondLst>
                            <p:childTnLst>
                              <p:par>
                                <p:cTn id="123" nodeType="clickEffect" fill="hold" presetClass="entr" presetID="1">
                                  <p:stCondLst>
                                    <p:cond delay="0"/>
                                  </p:stCondLst>
                                  <p:childTnLst>
                                    <p:set>
                                      <p:cBhvr>
                                        <p:cTn id="124"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6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4:22 </a:t>
            </a:r>
            <a:r>
              <a:rPr b="0" lang="ko-KR" sz="3200" spc="-1" strike="noStrike">
                <a:solidFill>
                  <a:srgbClr val="000000"/>
                </a:solidFill>
                <a:latin typeface="Arial"/>
              </a:rPr>
              <a:t>너희는 알지 못하는 것을 예배하고 우리는 아는 것을 예배하노니 이는 구원이 유대인에게서 남이라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6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4:22 </a:t>
            </a:r>
            <a:r>
              <a:rPr b="0" lang="ko-KR" sz="3200" spc="-1" strike="noStrike">
                <a:solidFill>
                  <a:srgbClr val="000000"/>
                </a:solidFill>
                <a:latin typeface="Arial"/>
              </a:rPr>
              <a:t>너희는 알지 못하는 것을 예배하고 우리는 아는 것을 예배하노니 이는 구원이 유대인에게서 남이라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유대인으로 오신 예수 그리스도를 믿음으로만 구원 받을 수 있고 하나님께서 받으실 만한 참된 예배를 드릴 수 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25" dur="indefinite" restart="never" nodeType="tmRoot">
          <p:childTnLst>
            <p:seq>
              <p:cTn id="126" dur="indefinite" nodeType="mainSeq">
                <p:childTnLst>
                  <p:par>
                    <p:cTn id="127" fill="hold">
                      <p:stCondLst>
                        <p:cond delay="indefinite"/>
                      </p:stCondLst>
                      <p:childTnLst>
                        <p:par>
                          <p:cTn id="128" fill="hold">
                            <p:stCondLst>
                              <p:cond delay="0"/>
                            </p:stCondLst>
                            <p:childTnLst>
                              <p:par>
                                <p:cTn id="129" nodeType="clickEffect" fill="hold" presetClass="entr" presetID="1">
                                  <p:stCondLst>
                                    <p:cond delay="0"/>
                                  </p:stCondLst>
                                  <p:childTnLst>
                                    <p:set>
                                      <p:cBhvr>
                                        <p:cTn id="130" dur="1" fill="hold">
                                          <p:stCondLst>
                                            <p:cond delay="0"/>
                                          </p:stCondLst>
                                        </p:cTn>
                                        <p:tgtEl>
                                          <p:spTgt spid="162">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6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17:3 </a:t>
            </a:r>
            <a:r>
              <a:rPr b="0" lang="ko-KR" sz="3200" spc="-1" strike="noStrike">
                <a:solidFill>
                  <a:srgbClr val="000000"/>
                </a:solidFill>
                <a:latin typeface="Arial"/>
              </a:rPr>
              <a:t>영생은 곧 유일하신 참 하나님과 그가 보내신 자 예수 그리스도를 아는 것이니이다</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b. </a:t>
            </a:r>
            <a:r>
              <a:rPr b="0" lang="ko-KR" sz="4400" spc="-1" strike="noStrike">
                <a:solidFill>
                  <a:srgbClr val="000000"/>
                </a:solidFill>
                <a:latin typeface="Arial"/>
              </a:rPr>
              <a:t>불신자는 구원을 못 얻음</a:t>
            </a:r>
            <a:endParaRPr b="0" lang="en-US" sz="4400" spc="-1" strike="noStrike">
              <a:latin typeface="Arial"/>
            </a:endParaRPr>
          </a:p>
        </p:txBody>
      </p:sp>
      <p:sp>
        <p:nvSpPr>
          <p:cNvPr id="16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 </a:t>
            </a:r>
            <a:r>
              <a:rPr b="0" lang="en-US" sz="3200" spc="-1" strike="noStrike">
                <a:solidFill>
                  <a:srgbClr val="000000"/>
                </a:solidFill>
                <a:latin typeface="Arial"/>
              </a:rPr>
              <a:t>17:3 </a:t>
            </a:r>
            <a:r>
              <a:rPr b="0" lang="ko-KR" sz="3200" spc="-1" strike="noStrike">
                <a:solidFill>
                  <a:srgbClr val="000000"/>
                </a:solidFill>
                <a:latin typeface="Arial"/>
              </a:rPr>
              <a:t>영생은 곧 유일하신 참 하나님과 그가 보내신 자 예수 그리스도를 아는 것이니이다</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영생은 그리스도를 믿고 앎을 통해서만 경험할 수 있다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31" dur="indefinite" restart="never" nodeType="tmRoot">
          <p:childTnLst>
            <p:seq>
              <p:cTn id="132" dur="indefinite" nodeType="mainSeq">
                <p:childTnLst>
                  <p:par>
                    <p:cTn id="133" fill="hold">
                      <p:stCondLst>
                        <p:cond delay="indefinite"/>
                      </p:stCondLst>
                      <p:childTnLst>
                        <p:par>
                          <p:cTn id="134" fill="hold">
                            <p:stCondLst>
                              <p:cond delay="0"/>
                            </p:stCondLst>
                            <p:childTnLst>
                              <p:par>
                                <p:cTn id="135" nodeType="clickEffect" fill="hold" presetClass="entr" presetID="1">
                                  <p:stCondLst>
                                    <p:cond delay="0"/>
                                  </p:stCondLst>
                                  <p:childTnLst>
                                    <p:set>
                                      <p:cBhvr>
                                        <p:cTn id="136"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이단의 가증함</a:t>
            </a:r>
            <a:endParaRPr b="0" lang="en-US" sz="4400" spc="-1" strike="noStrike">
              <a:latin typeface="Arial"/>
            </a:endParaRPr>
          </a:p>
        </p:txBody>
      </p:sp>
      <p:sp>
        <p:nvSpPr>
          <p:cNvPr id="16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요이 </a:t>
            </a:r>
            <a:r>
              <a:rPr b="0" lang="en-US" sz="3200" spc="-1" strike="noStrike">
                <a:solidFill>
                  <a:srgbClr val="000000"/>
                </a:solidFill>
                <a:latin typeface="Arial"/>
              </a:rPr>
              <a:t>9-11  9 </a:t>
            </a:r>
            <a:r>
              <a:rPr b="0" lang="ko-KR" sz="3200" spc="-1" strike="noStrike">
                <a:solidFill>
                  <a:srgbClr val="000000"/>
                </a:solidFill>
                <a:latin typeface="Arial"/>
              </a:rPr>
              <a:t>지나쳐 그리스도의 교훈 안에 거하지 아니하는 자는 다 하나님을 모시지 못하되 교훈 안에 거하는 그 사람은 아버지와 아들을 모시느니라 </a:t>
            </a:r>
            <a:r>
              <a:rPr b="0" lang="en-US" sz="3200" spc="-1" strike="noStrike">
                <a:solidFill>
                  <a:srgbClr val="000000"/>
                </a:solidFill>
                <a:latin typeface="Arial"/>
              </a:rPr>
              <a:t>10 </a:t>
            </a:r>
            <a:r>
              <a:rPr b="0" lang="ko-KR" sz="3200" spc="-1" strike="noStrike">
                <a:solidFill>
                  <a:srgbClr val="000000"/>
                </a:solidFill>
                <a:latin typeface="Arial"/>
              </a:rPr>
              <a:t>누구든지 이 교훈을 가지지 않고 너희에게 나아가거든 그를 집에 들이지도 말고 인사도 하지 말라 </a:t>
            </a:r>
            <a:r>
              <a:rPr b="0" lang="en-US" sz="3200" spc="-1" strike="noStrike">
                <a:solidFill>
                  <a:srgbClr val="000000"/>
                </a:solidFill>
                <a:latin typeface="Arial"/>
              </a:rPr>
              <a:t>11 </a:t>
            </a:r>
            <a:r>
              <a:rPr b="0" lang="ko-KR" sz="3200" spc="-1" strike="noStrike">
                <a:solidFill>
                  <a:srgbClr val="000000"/>
                </a:solidFill>
                <a:latin typeface="Arial"/>
              </a:rPr>
              <a:t>그에게 인사하는 자는 그 악한 일에 참여하는 자임이라</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이단의 가증함</a:t>
            </a:r>
            <a:endParaRPr b="0" lang="en-US" sz="4400" spc="-1" strike="noStrike">
              <a:latin typeface="Arial"/>
            </a:endParaRPr>
          </a:p>
        </p:txBody>
      </p:sp>
      <p:sp>
        <p:nvSpPr>
          <p:cNvPr id="17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요이 </a:t>
            </a:r>
            <a:r>
              <a:rPr b="0" lang="en-US" sz="3200" spc="-1" strike="noStrike">
                <a:solidFill>
                  <a:srgbClr val="000000"/>
                </a:solidFill>
                <a:latin typeface="Arial"/>
              </a:rPr>
              <a:t>9-11  9 </a:t>
            </a:r>
            <a:r>
              <a:rPr b="0" lang="ko-KR" sz="3200" spc="-1" strike="noStrike">
                <a:solidFill>
                  <a:srgbClr val="000000"/>
                </a:solidFill>
                <a:latin typeface="Arial"/>
              </a:rPr>
              <a:t>지나쳐 그리스도의 교훈 안에 거하지 아니하는 자는 다 하나님을 모시지 못하되 교훈 안에 거하는 그 사람은 아버지와 아들을 모시느니라 </a:t>
            </a:r>
            <a:r>
              <a:rPr b="0" lang="en-US" sz="3200" spc="-1" strike="noStrike">
                <a:solidFill>
                  <a:srgbClr val="000000"/>
                </a:solidFill>
                <a:latin typeface="Arial"/>
              </a:rPr>
              <a:t>10 </a:t>
            </a:r>
            <a:r>
              <a:rPr b="0" lang="ko-KR" sz="3200" spc="-1" strike="noStrike">
                <a:solidFill>
                  <a:srgbClr val="000000"/>
                </a:solidFill>
                <a:latin typeface="Arial"/>
              </a:rPr>
              <a:t>누구든지 이 교훈을 가지지 않고 너희에게 나아가거든 그를 집에 들이지도 말고 인사도 하지 말라 </a:t>
            </a:r>
            <a:r>
              <a:rPr b="0" lang="en-US" sz="3200" spc="-1" strike="noStrike">
                <a:solidFill>
                  <a:srgbClr val="000000"/>
                </a:solidFill>
                <a:latin typeface="Arial"/>
              </a:rPr>
              <a:t>11 </a:t>
            </a:r>
            <a:r>
              <a:rPr b="0" lang="ko-KR" sz="3200" spc="-1" strike="noStrike">
                <a:solidFill>
                  <a:srgbClr val="000000"/>
                </a:solidFill>
                <a:latin typeface="Arial"/>
              </a:rPr>
              <a:t>그에게 인사하는 자는 그 악한 일에 참여하는 자임이라</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그리스도의 교훈 안에 거하는 것</a:t>
            </a:r>
            <a:r>
              <a:rPr b="0" lang="en-US" sz="3200" spc="-1" strike="noStrike">
                <a:solidFill>
                  <a:srgbClr val="000000"/>
                </a:solidFill>
                <a:latin typeface="Arial"/>
              </a:rPr>
              <a:t>, </a:t>
            </a:r>
            <a:r>
              <a:rPr b="0" lang="ko-KR" sz="3200" spc="-1" strike="noStrike">
                <a:solidFill>
                  <a:srgbClr val="000000"/>
                </a:solidFill>
                <a:latin typeface="Arial"/>
              </a:rPr>
              <a:t>즉 복음을 통해 그리스도를 믿지 않는 것은 악한 일이다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37" dur="indefinite" restart="never" nodeType="tmRoot">
          <p:childTnLst>
            <p:seq>
              <p:cTn id="138" dur="indefinite" nodeType="mainSeq">
                <p:childTnLst>
                  <p:par>
                    <p:cTn id="139" fill="hold">
                      <p:stCondLst>
                        <p:cond delay="indefinite"/>
                      </p:stCondLst>
                      <p:childTnLst>
                        <p:par>
                          <p:cTn id="140" fill="hold">
                            <p:stCondLst>
                              <p:cond delay="0"/>
                            </p:stCondLst>
                            <p:childTnLst>
                              <p:par>
                                <p:cTn id="141" nodeType="clickEffect" fill="hold" presetClass="entr" presetID="1">
                                  <p:stCondLst>
                                    <p:cond delay="0"/>
                                  </p:stCondLst>
                                  <p:childTnLst>
                                    <p:set>
                                      <p:cBhvr>
                                        <p:cTn id="142" dur="1" fill="hold">
                                          <p:stCondLst>
                                            <p:cond delay="0"/>
                                          </p:stCondLst>
                                        </p:cTn>
                                        <p:tgtEl>
                                          <p:spTgt spid="170">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이단의 가증함</a:t>
            </a:r>
            <a:endParaRPr b="0" lang="en-US" sz="4400" spc="-1" strike="noStrike">
              <a:latin typeface="Arial"/>
            </a:endParaRPr>
          </a:p>
        </p:txBody>
      </p:sp>
      <p:sp>
        <p:nvSpPr>
          <p:cNvPr id="17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고전 </a:t>
            </a:r>
            <a:r>
              <a:rPr b="0" lang="en-US" sz="3200" spc="-1" strike="noStrike">
                <a:solidFill>
                  <a:srgbClr val="000000"/>
                </a:solidFill>
                <a:latin typeface="Arial"/>
              </a:rPr>
              <a:t>16:22 </a:t>
            </a:r>
            <a:r>
              <a:rPr b="0" lang="ko-KR" sz="3200" spc="-1" strike="noStrike">
                <a:solidFill>
                  <a:srgbClr val="000000"/>
                </a:solidFill>
                <a:latin typeface="Arial"/>
              </a:rPr>
              <a:t>만일 누구든지 주를 사랑하지 아니하면 저주를 받을지어다 우리 주여 오시옵소서</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이단의 가증함</a:t>
            </a:r>
            <a:endParaRPr b="0" lang="en-US" sz="4400" spc="-1" strike="noStrike">
              <a:latin typeface="Arial"/>
            </a:endParaRPr>
          </a:p>
        </p:txBody>
      </p:sp>
      <p:sp>
        <p:nvSpPr>
          <p:cNvPr id="17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고전 </a:t>
            </a:r>
            <a:r>
              <a:rPr b="0" lang="en-US" sz="3200" spc="-1" strike="noStrike">
                <a:solidFill>
                  <a:srgbClr val="000000"/>
                </a:solidFill>
                <a:latin typeface="Arial"/>
              </a:rPr>
              <a:t>16:22 </a:t>
            </a:r>
            <a:r>
              <a:rPr b="0" lang="ko-KR" sz="3200" spc="-1" strike="noStrike">
                <a:solidFill>
                  <a:srgbClr val="000000"/>
                </a:solidFill>
                <a:latin typeface="Arial"/>
              </a:rPr>
              <a:t>만일 누구든지 주를 사랑하지 아니하면 저주를 받을지어다 우리 주여 오시옵소서</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주 예수를 믿고 그를 사랑하지 않는 것은 저주를 받을 만한 죄이다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43" dur="indefinite" restart="never" nodeType="tmRoot">
          <p:childTnLst>
            <p:seq>
              <p:cTn id="144" dur="indefinite" nodeType="mainSeq">
                <p:childTnLst>
                  <p:par>
                    <p:cTn id="145" fill="hold">
                      <p:stCondLst>
                        <p:cond delay="indefinite"/>
                      </p:stCondLst>
                      <p:childTnLst>
                        <p:par>
                          <p:cTn id="146" fill="hold">
                            <p:stCondLst>
                              <p:cond delay="0"/>
                            </p:stCondLst>
                            <p:childTnLst>
                              <p:par>
                                <p:cTn id="147" nodeType="clickEffect" fill="hold" presetClass="entr" presetID="1">
                                  <p:stCondLst>
                                    <p:cond delay="0"/>
                                  </p:stCondLst>
                                  <p:childTnLst>
                                    <p:set>
                                      <p:cBhvr>
                                        <p:cTn id="148" dur="1" fill="hold">
                                          <p:stCondLst>
                                            <p:cond delay="0"/>
                                          </p:stCondLst>
                                        </p:cTn>
                                        <p:tgtEl>
                                          <p:spTgt spid="174">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이단의 가증함</a:t>
            </a:r>
            <a:endParaRPr b="0" lang="en-US" sz="4400" spc="-1" strike="noStrike">
              <a:latin typeface="Arial"/>
            </a:endParaRPr>
          </a:p>
        </p:txBody>
      </p:sp>
      <p:sp>
        <p:nvSpPr>
          <p:cNvPr id="17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갈 </a:t>
            </a:r>
            <a:r>
              <a:rPr b="0" lang="en-US" sz="3200" spc="-1" strike="noStrike">
                <a:solidFill>
                  <a:srgbClr val="000000"/>
                </a:solidFill>
                <a:latin typeface="Arial"/>
              </a:rPr>
              <a:t>1:6-8  6 </a:t>
            </a:r>
            <a:r>
              <a:rPr b="0" lang="ko-KR" sz="3200" spc="-1" strike="noStrike">
                <a:solidFill>
                  <a:srgbClr val="000000"/>
                </a:solidFill>
                <a:latin typeface="Arial"/>
              </a:rPr>
              <a:t>그리스도의 은혜로 너희를 부르신 이를 이같이 속히 떠나 다른 복음을 따르는 것을 내가 이상하게 여기노라 </a:t>
            </a:r>
            <a:r>
              <a:rPr b="0" lang="en-US" sz="3200" spc="-1" strike="noStrike">
                <a:solidFill>
                  <a:srgbClr val="000000"/>
                </a:solidFill>
                <a:latin typeface="Arial"/>
              </a:rPr>
              <a:t>7 </a:t>
            </a:r>
            <a:r>
              <a:rPr b="0" lang="ko-KR" sz="3200" spc="-1" strike="noStrike">
                <a:solidFill>
                  <a:srgbClr val="000000"/>
                </a:solidFill>
                <a:latin typeface="Arial"/>
              </a:rPr>
              <a:t>다른 복음은 없나니 다만 어떤 사람들이 너희를 교란하여 그리스도의 복음을 변하게 하려 함이라 </a:t>
            </a:r>
            <a:r>
              <a:rPr b="0" lang="en-US" sz="3200" spc="-1" strike="noStrike">
                <a:solidFill>
                  <a:srgbClr val="000000"/>
                </a:solidFill>
                <a:latin typeface="Arial"/>
              </a:rPr>
              <a:t>8 </a:t>
            </a:r>
            <a:r>
              <a:rPr b="0" lang="ko-KR" sz="3200" spc="-1" strike="noStrike">
                <a:solidFill>
                  <a:srgbClr val="000000"/>
                </a:solidFill>
                <a:latin typeface="Arial"/>
              </a:rPr>
              <a:t>그러나 우리나 혹은 하늘로부터 온 천사라도 우리가 너희에게 전한 복음 외에 다른 복음을 전하면 저주를 받을지어다</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c. </a:t>
            </a:r>
            <a:r>
              <a:rPr b="0" lang="ko-KR" sz="4400" spc="-1" strike="noStrike">
                <a:solidFill>
                  <a:srgbClr val="000000"/>
                </a:solidFill>
                <a:latin typeface="Arial"/>
              </a:rPr>
              <a:t>이단의 가증함</a:t>
            </a:r>
            <a:endParaRPr b="0" lang="en-US" sz="4400" spc="-1" strike="noStrike">
              <a:latin typeface="Arial"/>
            </a:endParaRPr>
          </a:p>
        </p:txBody>
      </p:sp>
      <p:sp>
        <p:nvSpPr>
          <p:cNvPr id="17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갈 </a:t>
            </a:r>
            <a:r>
              <a:rPr b="0" lang="en-US" sz="3200" spc="-1" strike="noStrike">
                <a:solidFill>
                  <a:srgbClr val="000000"/>
                </a:solidFill>
                <a:latin typeface="Arial"/>
              </a:rPr>
              <a:t>1:6-8  6 </a:t>
            </a:r>
            <a:r>
              <a:rPr b="0" lang="ko-KR" sz="3200" spc="-1" strike="noStrike">
                <a:solidFill>
                  <a:srgbClr val="000000"/>
                </a:solidFill>
                <a:latin typeface="Arial"/>
              </a:rPr>
              <a:t>그리스도의 은혜로 너희를 부르신 이를 이같이 속히 떠나 다른 복음을 따르는 것을 내가 이상하게 여기노라 </a:t>
            </a:r>
            <a:r>
              <a:rPr b="0" lang="en-US" sz="3200" spc="-1" strike="noStrike">
                <a:solidFill>
                  <a:srgbClr val="000000"/>
                </a:solidFill>
                <a:latin typeface="Arial"/>
              </a:rPr>
              <a:t>7 </a:t>
            </a:r>
            <a:r>
              <a:rPr b="0" lang="ko-KR" sz="3200" spc="-1" strike="noStrike">
                <a:solidFill>
                  <a:srgbClr val="000000"/>
                </a:solidFill>
                <a:latin typeface="Arial"/>
              </a:rPr>
              <a:t>다른 복음은 없나니 다만 어떤 사람들이 너희를 교란하여 그리스도의 복음을 변하게 하려 함이라 </a:t>
            </a:r>
            <a:r>
              <a:rPr b="0" lang="en-US" sz="3200" spc="-1" strike="noStrike">
                <a:solidFill>
                  <a:srgbClr val="000000"/>
                </a:solidFill>
                <a:latin typeface="Arial"/>
              </a:rPr>
              <a:t>8 </a:t>
            </a:r>
            <a:r>
              <a:rPr b="0" lang="ko-KR" sz="3200" spc="-1" strike="noStrike">
                <a:solidFill>
                  <a:srgbClr val="000000"/>
                </a:solidFill>
                <a:latin typeface="Arial"/>
              </a:rPr>
              <a:t>그러나 우리나 혹은 하늘로부터 온 천사라도 우리가 너희에게 전한 복음 외에 다른 복음을 전하면 저주를 받을지어다</a:t>
            </a:r>
            <a:endParaRPr b="0" lang="en-US" sz="3200" spc="-1" strike="noStrike">
              <a:latin typeface="Arial"/>
            </a:endParaRPr>
          </a:p>
          <a:p>
            <a:pPr>
              <a:lnSpc>
                <a:spcPct val="100000"/>
              </a:lnSpc>
              <a:buNone/>
              <a:tabLst>
                <a:tab algn="l" pos="0"/>
              </a:tabLst>
            </a:pP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=&gt; </a:t>
            </a:r>
            <a:r>
              <a:rPr b="0" lang="ko-KR" sz="3200" spc="-1" strike="noStrike">
                <a:solidFill>
                  <a:srgbClr val="000000"/>
                </a:solidFill>
                <a:latin typeface="Arial"/>
              </a:rPr>
              <a:t>주 예수를 의지함으로써만 구원을 얻는다는 복음을 부정하는 것은 저주를 받을 만한 일이다</a:t>
            </a:r>
            <a:r>
              <a:rPr b="0" lang="en-US" sz="3200" spc="-1" strike="noStrike">
                <a:solidFill>
                  <a:srgbClr val="000000"/>
                </a:solidFill>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49" dur="indefinite" restart="never" nodeType="tmRoot">
          <p:childTnLst>
            <p:seq>
              <p:cTn id="150" dur="indefinite" nodeType="mainSeq">
                <p:childTnLst>
                  <p:par>
                    <p:cTn id="151" fill="hold">
                      <p:stCondLst>
                        <p:cond delay="indefinite"/>
                      </p:stCondLst>
                      <p:childTnLst>
                        <p:par>
                          <p:cTn id="152" fill="hold">
                            <p:stCondLst>
                              <p:cond delay="0"/>
                            </p:stCondLst>
                            <p:childTnLst>
                              <p:par>
                                <p:cTn id="153" nodeType="clickEffect" fill="hold" presetClass="entr" presetID="1">
                                  <p:stCondLst>
                                    <p:cond delay="0"/>
                                  </p:stCondLst>
                                  <p:childTnLst>
                                    <p:set>
                                      <p:cBhvr>
                                        <p:cTn id="154" dur="1" fill="hold">
                                          <p:stCondLst>
                                            <p:cond delay="0"/>
                                          </p:stCondLst>
                                        </p:cTn>
                                        <p:tgtEl>
                                          <p:spTgt spid="17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80"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marL="216000" indent="-216000">
              <a:lnSpc>
                <a:spcPct val="100000"/>
              </a:lnSpc>
              <a:buClr>
                <a:srgbClr val="000000"/>
              </a:buClr>
              <a:buSzPct val="45000"/>
              <a:buFont typeface="Wingdings" charset="2"/>
              <a:buChar char=""/>
            </a:pPr>
            <a:r>
              <a:rPr b="0" lang="ko-KR" sz="3200" spc="-1" strike="noStrike">
                <a:latin typeface="Arial"/>
              </a:rPr>
              <a:t>우리 주위에 믿지 않는 사람을 보면서 우리는 어떻게 생각해야 하는가</a:t>
            </a:r>
            <a:r>
              <a:rPr b="0" lang="en-US" sz="3200" spc="-1" strike="noStrike">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55" dur="indefinite" restart="never" nodeType="tmRoot">
          <p:childTnLst>
            <p:seq>
              <p:cTn id="156" dur="indefinite" nodeType="mainSeq">
                <p:childTnLst>
                  <p:par>
                    <p:cTn id="157" fill="hold">
                      <p:stCondLst>
                        <p:cond delay="indefinite"/>
                      </p:stCondLst>
                      <p:childTnLst>
                        <p:par>
                          <p:cTn id="158" fill="hold">
                            <p:stCondLst>
                              <p:cond delay="0"/>
                            </p:stCondLst>
                            <p:childTnLst>
                              <p:par>
                                <p:cTn id="159" nodeType="clickEffect" fill="hold" presetClass="entr" presetID="1">
                                  <p:stCondLst>
                                    <p:cond delay="0"/>
                                  </p:stCondLst>
                                  <p:childTnLst>
                                    <p:set>
                                      <p:cBhvr>
                                        <p:cTn id="160" dur="1" fill="hold">
                                          <p:stCondLst>
                                            <p:cond delay="0"/>
                                          </p:stCondLst>
                                        </p:cTn>
                                        <p:tgtEl>
                                          <p:spTgt spid="180">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82"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marL="216000" indent="-216000">
              <a:lnSpc>
                <a:spcPct val="100000"/>
              </a:lnSpc>
              <a:buClr>
                <a:srgbClr val="000000"/>
              </a:buClr>
              <a:buSzPct val="45000"/>
              <a:buFont typeface="Wingdings" charset="2"/>
              <a:buChar char=""/>
            </a:pPr>
            <a:r>
              <a:rPr b="0" lang="ko-KR" sz="3200" spc="-1" strike="noStrike">
                <a:latin typeface="Arial"/>
              </a:rPr>
              <a:t>우리 주위에 믿지 않는 사람을 보면서 우리는 어떻게 생각해야 하는가</a:t>
            </a:r>
            <a:r>
              <a:rPr b="0" lang="en-US" sz="3200" spc="-1" strike="noStrike">
                <a:latin typeface="Arial"/>
              </a:rPr>
              <a:t>?</a:t>
            </a:r>
            <a:br>
              <a:rPr sz="3200"/>
            </a:br>
            <a:r>
              <a:rPr b="0" lang="en-US" sz="3200" spc="-1" strike="noStrike">
                <a:latin typeface="Arial"/>
              </a:rPr>
              <a:t> </a:t>
            </a:r>
            <a:endParaRPr b="0" lang="en-US" sz="3200" spc="-1" strike="noStrike">
              <a:latin typeface="Arial"/>
            </a:endParaRPr>
          </a:p>
          <a:p>
            <a:pPr marL="216000" indent="-216000">
              <a:lnSpc>
                <a:spcPct val="100000"/>
              </a:lnSpc>
              <a:buClr>
                <a:srgbClr val="000000"/>
              </a:buClr>
              <a:buSzPct val="45000"/>
              <a:buFont typeface="Wingdings" charset="2"/>
              <a:buChar char=""/>
            </a:pPr>
            <a:r>
              <a:rPr b="0" lang="ko-KR" sz="3200" spc="-1" strike="noStrike">
                <a:latin typeface="Arial"/>
              </a:rPr>
              <a:t>교회 안의 “성도”들 중 믿지 않는 사람도 있다는 사실을 어떻게 받아 들이는 것이 올바른 생각인가</a:t>
            </a:r>
            <a:r>
              <a:rPr b="0" lang="en-US" sz="3200" spc="-1" strike="noStrike">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61" dur="indefinite" restart="never" nodeType="tmRoot">
          <p:childTnLst>
            <p:seq>
              <p:cTn id="162" dur="indefinite" nodeType="mainSeq">
                <p:childTnLst>
                  <p:par>
                    <p:cTn id="163" fill="hold">
                      <p:stCondLst>
                        <p:cond delay="indefinite"/>
                      </p:stCondLst>
                      <p:childTnLst>
                        <p:par>
                          <p:cTn id="164" fill="hold">
                            <p:stCondLst>
                              <p:cond delay="0"/>
                            </p:stCondLst>
                            <p:childTnLst>
                              <p:par>
                                <p:cTn id="165" nodeType="clickEffect" fill="hold" presetClass="entr" presetID="1">
                                  <p:stCondLst>
                                    <p:cond delay="0"/>
                                  </p:stCondLst>
                                  <p:childTnLst>
                                    <p:set>
                                      <p:cBhvr>
                                        <p:cTn id="166" dur="1" fill="hold">
                                          <p:stCondLst>
                                            <p:cond delay="0"/>
                                          </p:stCondLst>
                                        </p:cTn>
                                        <p:tgtEl>
                                          <p:spTgt spid="182">
                                            <p:txEl>
                                              <p:pRg st="0" end="0"/>
                                            </p:tx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nodeType="clickEffect" fill="hold" presetClass="entr" presetID="1">
                                  <p:stCondLst>
                                    <p:cond delay="0"/>
                                  </p:stCondLst>
                                  <p:childTnLst>
                                    <p:set>
                                      <p:cBhvr>
                                        <p:cTn id="170" dur="1" fill="hold">
                                          <p:stCondLst>
                                            <p:cond delay="0"/>
                                          </p:stCondLst>
                                        </p:cTn>
                                        <p:tgtEl>
                                          <p:spTgt spid="18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84"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marL="216000" indent="-216000">
              <a:lnSpc>
                <a:spcPct val="100000"/>
              </a:lnSpc>
              <a:buClr>
                <a:srgbClr val="000000"/>
              </a:buClr>
              <a:buSzPct val="45000"/>
              <a:buFont typeface="Wingdings" charset="2"/>
              <a:buChar char=""/>
            </a:pPr>
            <a:r>
              <a:rPr b="0" lang="ko-KR" sz="3200" spc="-1" strike="noStrike">
                <a:latin typeface="Arial"/>
              </a:rPr>
              <a:t>기독교 외에 다른 종교도 인정할 수 있다는 생각은 어떻게 “반박”할 수 있는가</a:t>
            </a:r>
            <a:r>
              <a:rPr b="0" lang="en-US" sz="3200" spc="-1" strike="noStrike">
                <a:latin typeface="Arial"/>
              </a:rPr>
              <a:t>? </a:t>
            </a:r>
            <a:r>
              <a:rPr b="0" lang="ko-KR" sz="3200" spc="-1" strike="noStrike">
                <a:latin typeface="Arial"/>
              </a:rPr>
              <a:t>타종교인들과 어떻게 대화할 수 있는가</a:t>
            </a:r>
            <a:r>
              <a:rPr b="0" lang="en-US" sz="3200" spc="-1" strike="noStrike">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71" dur="indefinite" restart="never" nodeType="tmRoot">
          <p:childTnLst>
            <p:seq>
              <p:cTn id="172" dur="indefinite" nodeType="mainSeq">
                <p:childTnLst>
                  <p:par>
                    <p:cTn id="173" fill="hold">
                      <p:stCondLst>
                        <p:cond delay="indefinite"/>
                      </p:stCondLst>
                      <p:childTnLst>
                        <p:par>
                          <p:cTn id="174" fill="hold">
                            <p:stCondLst>
                              <p:cond delay="0"/>
                            </p:stCondLst>
                            <p:childTnLst>
                              <p:par>
                                <p:cTn id="175" nodeType="clickEffect" fill="hold" presetClass="entr" presetID="1">
                                  <p:stCondLst>
                                    <p:cond delay="0"/>
                                  </p:stCondLst>
                                  <p:childTnLst>
                                    <p:set>
                                      <p:cBhvr>
                                        <p:cTn id="17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en-US" sz="4400" spc="-1" strike="noStrike">
                <a:solidFill>
                  <a:srgbClr val="000000"/>
                </a:solidFill>
                <a:latin typeface="Arial"/>
              </a:rPr>
              <a:t>4</a:t>
            </a:r>
            <a:r>
              <a:rPr b="0" lang="ko-KR" sz="4400" spc="-1" strike="noStrike">
                <a:solidFill>
                  <a:srgbClr val="000000"/>
                </a:solidFill>
                <a:latin typeface="Arial"/>
              </a:rPr>
              <a:t>절</a:t>
            </a:r>
            <a:endParaRPr b="0" lang="en-US" sz="4400" spc="-1" strike="noStrike">
              <a:latin typeface="Arial"/>
            </a:endParaRPr>
          </a:p>
        </p:txBody>
      </p:sp>
      <p:sp>
        <p:nvSpPr>
          <p:cNvPr id="186"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a:lnSpc>
                <a:spcPct val="100000"/>
              </a:lnSpc>
              <a:buNone/>
              <a:tabLst>
                <a:tab algn="l" pos="0"/>
              </a:tabLst>
            </a:pPr>
            <a:r>
              <a:rPr b="0" lang="ko-KR" sz="3200" spc="-1" strike="noStrike">
                <a:solidFill>
                  <a:srgbClr val="000000"/>
                </a:solidFill>
                <a:latin typeface="Arial"/>
              </a:rPr>
              <a:t>그리고 그들이 구원 얻을 것이라고 단언하고 주장하는 것은 매우 해롭고 가증한 일이다</a:t>
            </a:r>
            <a:r>
              <a:rPr b="0" lang="en-US" sz="3200" spc="-1" strike="noStrike">
                <a:solidFill>
                  <a:srgbClr val="000000"/>
                </a:solidFill>
                <a:latin typeface="Arial"/>
              </a:rPr>
              <a:t>.</a:t>
            </a:r>
            <a:endParaRPr b="0" lang="en-US" sz="3200" spc="-1" strike="noStrike">
              <a:latin typeface="Arial"/>
            </a:endParaRPr>
          </a:p>
          <a:p>
            <a:pPr>
              <a:lnSpc>
                <a:spcPct val="100000"/>
              </a:lnSpc>
              <a:buNone/>
              <a:tabLst>
                <a:tab algn="l" pos="0"/>
              </a:tabLst>
            </a:pPr>
            <a:r>
              <a:rPr b="0" lang="en-US" sz="3200" spc="-1" strike="noStrike">
                <a:solidFill>
                  <a:srgbClr val="000000"/>
                </a:solidFill>
                <a:latin typeface="Arial"/>
              </a:rPr>
              <a:t>And, to assert and maintain that they may, is very pernicious, and to be detested.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415800" y="60120"/>
            <a:ext cx="9049680" cy="923760"/>
          </a:xfrm>
          <a:prstGeom prst="rect">
            <a:avLst/>
          </a:prstGeom>
          <a:noFill/>
          <a:ln w="0">
            <a:noFill/>
          </a:ln>
        </p:spPr>
        <p:txBody>
          <a:bodyPr lIns="0" rIns="0" tIns="0" bIns="0" anchor="ctr">
            <a:noAutofit/>
          </a:bodyPr>
          <a:p>
            <a:pPr algn="ctr">
              <a:lnSpc>
                <a:spcPct val="100000"/>
              </a:lnSpc>
              <a:buNone/>
              <a:tabLst>
                <a:tab algn="l" pos="0"/>
              </a:tabLst>
            </a:pPr>
            <a:r>
              <a:rPr b="0" lang="ko-KR" sz="4400" spc="-1" strike="noStrike">
                <a:solidFill>
                  <a:srgbClr val="000000"/>
                </a:solidFill>
                <a:latin typeface="Arial"/>
              </a:rPr>
              <a:t>적용</a:t>
            </a:r>
            <a:endParaRPr b="0" lang="en-US" sz="4400" spc="-1" strike="noStrike">
              <a:latin typeface="Arial"/>
            </a:endParaRPr>
          </a:p>
        </p:txBody>
      </p:sp>
      <p:sp>
        <p:nvSpPr>
          <p:cNvPr id="188" name="PlaceHolder 2"/>
          <p:cNvSpPr>
            <a:spLocks noGrp="1"/>
          </p:cNvSpPr>
          <p:nvPr>
            <p:ph type="subTitle"/>
          </p:nvPr>
        </p:nvSpPr>
        <p:spPr>
          <a:xfrm>
            <a:off x="228600" y="993960"/>
            <a:ext cx="9579960" cy="4471200"/>
          </a:xfrm>
          <a:prstGeom prst="rect">
            <a:avLst/>
          </a:prstGeom>
          <a:noFill/>
          <a:ln w="0">
            <a:noFill/>
          </a:ln>
        </p:spPr>
        <p:txBody>
          <a:bodyPr lIns="0" rIns="0" tIns="0" bIns="0" anchor="ctr">
            <a:noAutofit/>
          </a:bodyPr>
          <a:p>
            <a:pPr marL="216000" indent="-216000">
              <a:lnSpc>
                <a:spcPct val="100000"/>
              </a:lnSpc>
              <a:buClr>
                <a:srgbClr val="000000"/>
              </a:buClr>
              <a:buSzPct val="45000"/>
              <a:buFont typeface="Wingdings" charset="2"/>
              <a:buChar char=""/>
            </a:pPr>
            <a:r>
              <a:rPr b="0" lang="ko-KR" sz="3200" spc="-1" strike="noStrike">
                <a:latin typeface="Arial"/>
              </a:rPr>
              <a:t>기독교 외에 다른 종교도 인정할 수 있다는 생각은 어떻게 반박할 수 있는가</a:t>
            </a:r>
            <a:r>
              <a:rPr b="0" lang="en-US" sz="3200" spc="-1" strike="noStrike">
                <a:latin typeface="Arial"/>
              </a:rPr>
              <a:t>? </a:t>
            </a:r>
            <a:r>
              <a:rPr b="0" lang="ko-KR" sz="3200" spc="-1" strike="noStrike">
                <a:latin typeface="Arial"/>
              </a:rPr>
              <a:t>타종교인들과 어떻게 대화할 수 있는가</a:t>
            </a:r>
            <a:r>
              <a:rPr b="0" lang="en-US" sz="3200" spc="-1" strike="noStrike">
                <a:latin typeface="Arial"/>
              </a:rPr>
              <a:t>?</a:t>
            </a:r>
            <a:br>
              <a:rPr sz="3200"/>
            </a:br>
            <a:r>
              <a:rPr b="0" lang="en-US" sz="3200" spc="-1" strike="noStrike">
                <a:latin typeface="Arial"/>
              </a:rPr>
              <a:t> </a:t>
            </a:r>
            <a:endParaRPr b="0" lang="en-US" sz="3200" spc="-1" strike="noStrike">
              <a:latin typeface="Arial"/>
            </a:endParaRPr>
          </a:p>
          <a:p>
            <a:pPr marL="216000" indent="-216000">
              <a:lnSpc>
                <a:spcPct val="100000"/>
              </a:lnSpc>
              <a:buClr>
                <a:srgbClr val="000000"/>
              </a:buClr>
              <a:buSzPct val="45000"/>
              <a:buFont typeface="Wingdings" charset="2"/>
              <a:buChar char=""/>
            </a:pPr>
            <a:r>
              <a:rPr b="0" lang="ko-KR" sz="3200" spc="-1" strike="noStrike">
                <a:latin typeface="Arial"/>
              </a:rPr>
              <a:t>효력 있는 부르심은 오직 성령의 주권적인 역사라는 믿음은 어떻게 우리로 하여금 전도와 선교에 힘쓰게 하는가</a:t>
            </a:r>
            <a:r>
              <a:rPr b="0" lang="en-US" sz="3200" spc="-1" strike="noStrike">
                <a:latin typeface="Arial"/>
              </a:rPr>
              <a:t>?</a:t>
            </a:r>
            <a:endParaRPr b="0" lang="en-US" sz="3200" spc="-1" strike="noStrike">
              <a:latin typeface="Arial"/>
            </a:endParaRPr>
          </a:p>
        </p:txBody>
      </p:sp>
    </p:spTree>
  </p:cSld>
  <mc:AlternateContent>
    <mc:Choice Requires="p14">
      <p:transition spd="slow" p14:dur="2000"/>
    </mc:Choice>
    <mc:Fallback>
      <p:transition spd="slow"/>
    </mc:Fallback>
  </mc:AlternateContent>
  <p:timing>
    <p:tnLst>
      <p:par>
        <p:cTn id="177" dur="indefinite" restart="never" nodeType="tmRoot">
          <p:childTnLst>
            <p:seq>
              <p:cTn id="178" dur="indefinite" nodeType="mainSeq">
                <p:childTnLst>
                  <p:par>
                    <p:cTn id="179" fill="hold">
                      <p:stCondLst>
                        <p:cond delay="indefinite"/>
                      </p:stCondLst>
                      <p:childTnLst>
                        <p:par>
                          <p:cTn id="180" fill="hold">
                            <p:stCondLst>
                              <p:cond delay="0"/>
                            </p:stCondLst>
                            <p:childTnLst>
                              <p:par>
                                <p:cTn id="181" nodeType="clickEffect" fill="hold" presetClass="entr" presetID="1">
                                  <p:stCondLst>
                                    <p:cond delay="0"/>
                                  </p:stCondLst>
                                  <p:childTnLst>
                                    <p:set>
                                      <p:cBhvr>
                                        <p:cTn id="182" dur="1" fill="hold">
                                          <p:stCondLst>
                                            <p:cond delay="0"/>
                                          </p:stCondLst>
                                        </p:cTn>
                                        <p:tgtEl>
                                          <p:spTgt spid="188">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5205</TotalTime>
  <Application>LibreOffice/7.3.2.2$Windows_X86_64 LibreOffice_project/49f2b1bff42cfccbd8f788c8dc32c1c309559be0</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2024-04-03T19:30:12Z</dcterms:created>
  <dc:creator/>
  <dc:description/>
  <dc:language>en-US</dc:language>
  <cp:lastModifiedBy/>
  <dcterms:modified xsi:type="dcterms:W3CDTF">2025-05-07T21:00:47Z</dcterms:modified>
  <cp:revision>373</cp:revision>
  <dc:subject/>
  <dc:title/>
</cp:coreProperties>
</file>

<file path=docProps/custom.xml><?xml version="1.0" encoding="utf-8"?>
<Properties xmlns="http://schemas.openxmlformats.org/officeDocument/2006/custom-properties" xmlns:vt="http://schemas.openxmlformats.org/officeDocument/2006/docPropsVTypes"/>
</file>