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AAC4C2C-368C-41C9-A75F-6361A026331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138D208-8859-4752-B949-033A50A8F51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1578643-255B-4402-B031-A7F61A9AD50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00C43AC-EB67-4498-9934-6EF53DFF438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0E37543-66EF-437B-8153-5D2EE6BF7B0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C21EE4B-2ECD-4B7A-A314-8A1A68421EC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6735881-ABE6-4FEF-9AB6-14723ED5445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D112555-4F9F-4272-95A8-4FB1772A6C7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811AE4A-37D5-4DA1-8963-B02DFFDE057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82AA6E0-9E34-4FCD-9948-02B4E985E31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EB64C69-8B63-498A-8988-A46B3C43162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4E28D28-C17A-4BA9-92E4-EE609A5B7292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60F0656-F2EA-4A77-B4AF-8534EBB2356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0902CB4-0A44-41CF-8309-B7E17935BDE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0560F9D-A11C-4654-B124-DC8AE5E7444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2D6D57B-83CA-4ABB-A8EA-01007989B87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B4EAD30-A93C-4826-92BA-16D87CC1E4D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A3A89B1-E7E7-41F1-A8DD-294170A89D6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E8F5D81-1752-477D-AB67-19E498E2E93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885A87A-BD3D-4BD3-A63C-754018471A9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4DCCAAD-A777-42DA-A93D-830C198E64C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5E96E16-1883-49E9-9603-35BFB9A58BA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2BD4A40-FAB5-421E-8582-9402090757B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C7CF2BA-E45D-409C-BD9F-7B88DC104B8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70520" cy="366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23800" cy="366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374BE5F5-B174-4938-A72B-656D67D6C0D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23800" cy="366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447360" y="5165640"/>
            <a:ext cx="3171600" cy="36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227720" y="5165640"/>
            <a:ext cx="2324520" cy="36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CED2229C-9800-4E45-8DDB-ABCEAC9DECC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504000" y="5165640"/>
            <a:ext cx="2324520" cy="36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47160" cy="326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5/14/25 </a:t>
            </a:r>
            <a:r>
              <a:rPr b="0" lang="ko-KR" sz="4000" spc="-1" strike="noStrike">
                <a:solidFill>
                  <a:srgbClr val="000000"/>
                </a:solidFill>
                <a:latin typeface="Arial"/>
              </a:rPr>
              <a:t>수요성경공부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en-US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의롭다 하심에 관하여</a:t>
            </a: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(1)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7520" cy="326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1. </a:t>
            </a: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일반적 서술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960" cy="92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240" cy="447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하나님께서는 효력 있게 부르신 자들을 또한 값없이 의롭다 하시되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 속에 의를 부어 넣으심으로써가 아니고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그들의 죄를 사하시며 그들 자신을 의롭게 여기시고 받아들이심으로써이며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;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Those whom God effectually calleth, he also freely justifieth: not by infusing righteousness into them, but by pardoning their sins, and by accounting and accepting their persons as righteous;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960" cy="92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240" cy="447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 안에 이루어진 혹은 그들에 의해 행해진 어떤 것 때문이 아니고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오직 그리스도 때문이며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믿음 자체 즉 믿는 행위나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다른 어떤 복음적 순종을 그들의 의로 그들에게 전가시킴으로써가 아니고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not for anything wrought in them, or done by them, but for Christ’s sake alone; nor by imputing faith itself, the act of believing, or any other evangelical obedience to them, as their righteousness;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960" cy="92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240" cy="447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그들이 믿음으로 그리스도와 그의 의를 받아들이고 의지할 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그의 순종과 만족을 그들에게 전가시킴으로써인데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믿음도 그들 자신에게서 난 것이 아니고 하나님의 선물이다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but by imputing the obedience and satisfaction of Christ unto them, they receiving and resting on him and his righteousness, by faith; which faith they have not of themselves, it is the gift of God.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120" cy="9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400" cy="447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효력 있는 부르심과 칭의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의를 주입함이 아니라 용서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칭의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용납하심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그들의 행위가 아니라 그리스도 때문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믿음이 아니라 그리스도의 의를 전가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(impute)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믿음도 하나님의 선물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120" cy="9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효력 있는 부르심과 칭의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400" cy="447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8:30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 미리 정하신 그들을 또한 부르시고 부르신 그들을 또한 의롭다 하시고 의롭다 하신 그들을 또한 영화롭게 하셨느니라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효력 있는 부르심을 받은 사람들만 의롭다 하신다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120" cy="9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효력 있는 부르심과 칭의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400" cy="447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3:24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 예수 안에 있는 속량으로 말미암아 하나님의 은혜로 값 없이 의롭다 하심을 얻은 자 되었느니라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의롭다 하심을 얻는 자는 자신이 값을 내는 것이 아니다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그리스도가 값을 치뤄 주셨다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120" cy="9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b/c/d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400" cy="447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4:5-8  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일을 아니할지라도 경건하지 아니한 자를 의롭다 하시는 이를 믿는 자에게는 그의 믿음을 의로 여기시나니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일한 것이 없이 하나님께 의로 여기심을 받는 사람의 복에 대하여 다윗이 말한 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불법이 사함을 받고 죄가 가리어짐을 받는 사람들은 복이 있고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주께서 그 죄를 인정하지 아니하실 사람은 복이 있도다 함과 같으니라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믿음을 의로 여기시는 것은 그의 행한 일이 아니라 그 믿음 때문에 그리스도의 공로로 죄 사함을 받는다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120" cy="9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b/c/d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400" cy="447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5:19, 21  19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곧 하나님께서 그리스도 안에 계시사 세상을 자기와 화목하게 하시며 그들의 죄를 그들에게 돌리지 아니하시고 화목하게 하는 말씀을 우리에게 부탁하셨느니라 …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하나님이 죄를 알지도 못하신 이를 우리를 대신하여 죄로 삼으신 것은 우리로 하여금 그 안에서 하나님의 의가 되게 하려 하심이라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 대신 그리스도께서 죄가 되시고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 안에서 우리가 하나님의 의가 되었다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하나님과 화목하게 되었다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120" cy="9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b/c/d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400" cy="447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3:22, 24-25, 27-28  22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곧 예수 그리스도를 믿음으로 말미암아 모든 믿는 자에게 미치는 하나님의 의니 차별이 없느니라…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 예수 안에 있는 속량으로 말미암아 하나님의 은혜로 값 없이 의롭다 하심을 얻은 자 되었느니라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 예수를 하나님이 그의 피로써 믿음으로 말미암는 화목제물로 세우셨으니 이는 하나님께서 길이 참으시는 중에 전에 지은 죄를 간과하심으로 자기의 의로우심을 나타내려 하심이니…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120" cy="9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b/c/d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400" cy="447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그런즉 자랑할 데가 어디냐 있을 수가 없느니라 무슨 법으로냐 행위로냐 아니라 오직 믿음의 법으로니라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그러므로 사람이 의롭다 하심을 얻는 것은 율법의 행위에 있지 않고 믿음으로 되는 줄 우리가 인정하노라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의롭게 되는 것은 율법의 행위가 아니라 믿음을 통해 얻는다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120" cy="9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b/c/d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400" cy="447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딛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3:5, 7  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우리를 구원하시되 우리가 행한 바 의로운 행위로 말미암지 아니하고 오직 그의 긍휼하심을 따라 중생의 씻음과 성령의 새롭게 하심으로 하셨나니…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우리로 그의 은혜를 힘입어 의롭다 하심을 얻어 영생의 소망을 따라 상속자가 되게 하려 하심이라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우리의 의로운 행위가 아니라 하나님의 자비에 따른 거듭나게 하심에 따라 은혜로 우리를 칭의하신다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120" cy="9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b/c/d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400" cy="447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엡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1:7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그리스도 안에서 그의 은혜의 풍성함을 따라 그의 피로 말미암아 속량 곧 죄 사함을 받았느니라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피 때문에 죄 사함을 받게 되었다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120" cy="9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b/c/d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400" cy="447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렘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23:5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여호와의 말씀이니라 보라 때가 이르리니 내가 다윗에게 한 의로운 가지를 일으킬 것이라 그가 왕이 되어 지혜롭게 다스리며 세상에서 정의와 공의를 행할 것이며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그의 날에 유다는 구원을 받겠고 이스라엘은 평안히 살 것이며 그의 이름은 여호와 우리의 공의라 일컬음을 받으리라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하나님이 세우시는 다윗의 자손 예수 그리스도께서 우리의 공의가 되신다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그리스도가 우리의 의로움이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의가 우리에게 전가되는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120" cy="9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b/c/d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400" cy="447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1:30-31  30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너희는 하나님으로부터 나서 그리스도 예수 안에 있고 예수는 하나님으로부터 나와서 우리에게 지혜와 의로움과 거룩함과 구원함이 되셨으니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기록된 바 자랑하는 자는 주 안에서 자랑하라 함과 같게 하려 함이라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그리스도께서 우리의 의로움이 되신다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우리의 행위나 순종이나 심지어는 우리 믿음에 근거함도 아니다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120" cy="9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b/c/d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400" cy="447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5:17-19  17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한 사람의 범죄로 말미암아 사망이 그 한 사람을 통하여 왕 노릇 하였은즉 더욱 은혜와 의의 선물을 넘치게 받는 자들은 한 분 예수 그리스도를 통하여 생명 안에서 왕 노릇 하리로다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그런즉 한 범죄로 많은 사람이 정죄에 이른 것 같이 한 의로운 행위로 말미암아 많은 사람이 의롭다 하심을 받아 생명에 이르렀느니라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한 사람이 순종하지 아니함으로 많은 사람이 죄인 된 것 같이 한 사람이 순종하심으로 많은 사람이 의인이 되리라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우리를 의롭게 한 행위는 그리스도의 순종이다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120" cy="9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믿음도 선물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400" cy="447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행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10:44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베드로가 이 말을 할 때에 성령이 말씀 듣는 모든 사람에게 내려오시니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믿음을 가능하게 하는 성령님은 우리에게 주시는 선물이다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그러므로 성령의 역사로 가지게 된 믿음도 하나님의 선물이다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120" cy="9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믿음도 선물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400" cy="447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빌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안에서 발견되려 함이니 내가 가진 의는 율법에서 난 것이 아니요 오직 그리스도를 믿음으로 말미암은 것이니 곧 믿음으로 하나님께로부터 난 의라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받은 의는 하나님께로부터 난 의이다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그것을 가능하게 한 것도 하나님께로부터 온 믿음이다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120" cy="9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믿음도 선물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400" cy="447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행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13:38-39  38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그러므로 형제들아 너희가 알 것은 이 사람을 힘입어 죄 사함을 너희에게 전하는 이것이며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 모세의 율법으로 너희가 의롭다 하심을 얻지 못하던 모든 일에도 이 사람을 힘입어 믿는 자마다 의롭다 하심을 얻는 이것이라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그리스도를 힘입어 믿게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믿음은 그리스도께서 주시는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120" cy="9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믿음도 선물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400" cy="447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엡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2:7-8  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이는 그리스도 예수 안에서 우리에게 자비하심으로써 그 은혜의 지극히 풍성함을 오는 여러 세대에 나타내려 하심이라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너희는 그 은혜에 의하여 믿음으로 말미암아 구원을 받았으니 이것은 너희에게서 난 것이 아니요 하나님의 선물이라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믿음은 우리에게서 난 것이 아니라 하나님의 선물이다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7520" cy="326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2. </a:t>
            </a: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의롭다 하심의 수단인 신앙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960" cy="92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240" cy="447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이와 같이 그리스도와 그의 의를 영접하며 의지하는 신앙은 의롭다 하심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칭의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)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의 유일한 수단이다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그러나 그것은 의롭다 하심을 얻은 자 안에 홀로 있지 않고 항상 다른 모든 구원적 은혜들을 동반하며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죽은 신앙이 아니고 사랑으로 활동한다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Faith, thus receiving and resting on Christ and his righteousness, is the alone instrument of justification: yet is it not alone in the person justified, but is ever accompanied with all other saving graces, and is no dead faith, but worketh by love.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680" cy="92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960" cy="447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믿음은 칭의의 유일한 수단이다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믿음은 항상 다른 모든 구원적 은혜들을 동반한다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680" cy="92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믿음은 칭의의 유일한 수단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960" cy="447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1:12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영접하는 자 곧 그 이름을 믿는 자들에게는 하나님의 자녀가 되는 권세를 주셨으니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믿는 자들이 하나님의 자녀가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680" cy="92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믿음은 칭의의 유일한 수단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960" cy="447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3:28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그러므로 사람이 의롭다 하심을 얻는 것은 율법의 행위에 있지 않고 믿음으로 되는 줄 우리가 인정하노라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칭의는 율법의 행위가 아니라 믿음을 통해서만 가능하다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680" cy="92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믿음은 칭의의 유일한 수단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960" cy="447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5:1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그러므로 우리가 믿음으로 의롭다 하심을 받았으니 우리 주 예수 그리스도로 말미암아 하나님과 화평을 누리자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의롭다 하심은 믿음을 통해서 얻은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680" cy="92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다른 구원적 은혜 동반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960" cy="447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약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2:17, 22, 26  17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이와 같이 행함이 없는 믿음은 그 자체가 죽은 것이라…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네가 보거니와 믿음이 그의 행함과 함께 일하고 행함으로 믿음이 온전하게 되었느니라…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영혼 없는 몸이 죽은 것 같이 행함이 없는 믿음은 죽은 것이니라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산 믿음은 행함을 동반한다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680" cy="92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다른 구원적 은혜 동반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960" cy="447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5:6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 예수 안에서는 할례나 무할례나 효력이 없으되 사랑으로써 역사하는 믿음뿐이니라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믿음은 사랑의 행위를 동반한다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5296</TotalTime>
  <Application>LibreOffice/7.3.2.2$Windows_X86_64 LibreOffice_project/49f2b1bff42cfccbd8f788c8dc32c1c309559be0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2024-04-03T19:30:12Z</dcterms:created>
  <dc:creator/>
  <dc:description/>
  <dc:language>en-US</dc:language>
  <cp:lastModifiedBy/>
  <dcterms:modified xsi:type="dcterms:W3CDTF">2025-05-14T21:04:29Z</dcterms:modified>
  <cp:revision>384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