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5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70" Type="http://schemas.openxmlformats.org/officeDocument/2006/relationships/slide" Target="slides/slide67.xml"/><Relationship Id="rId7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2AD2B4-429D-4404-9C57-E1C5D7A8376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81BBBC-F813-4A5A-90E3-14DBD0E3B8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888C58-A43E-412A-B9C2-0D921E9CA14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33B736-A376-4E38-9D4B-B32150E74F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C4A5F4-CBD3-4296-B066-4F781AADAA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890A61-3E67-46C0-8A6C-E2E9C3190D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FA82012-964F-463E-AE92-9FEFD23ADA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9714B2-D7DA-4D48-A5AC-C6989B12D2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7C7430-36F2-4EAA-9E69-7F2C346FC9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233839-DE5A-4877-AD8C-E0C7D78C6D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E4601C-CD7B-4379-B990-1A801D9C508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2C746D-B50A-40CF-B9DF-0055E706509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858809-C776-4E51-B3F6-A81437CD60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0AF6C52-A03A-4B2C-95CA-65683662FE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541EECA-8AAF-4251-841F-6ECD812923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33590EC-129B-4F16-87FA-B8CC40E3FB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4F7085F-FC04-4104-8606-1C454CB8BD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64B975D-A2D2-4CE0-A05E-0E2A8ED5FBC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25FBCB-9AEB-4B87-AC04-1E599C8228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B4E6A0-1B64-4D6D-BA50-DE93249AF6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BED237B-7108-41BD-8D63-0F90DDB486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D3E5FB0-16E4-41C3-91BB-FFD6FC39E98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9CD5FB6-EAAD-485C-AA92-20F2525F182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58700BF-93B5-4946-8013-E7F45E5C659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0160" cy="36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3440" cy="36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142D562-46E7-46FD-9FD3-BD329C906D3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67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3440" cy="36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71240" cy="36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4160" cy="36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B846D66D-1572-4300-9349-5E86DA3C87B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4160" cy="36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6800" cy="326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5/21/25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의롭다 하심에 관하여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(2)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7160" cy="326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3.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전적인 은혜성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그리스도께서는 자신의 순종과 죽음으로 이렇게 의롭다 하심을 얻는 모든 자들의 빚을 완전히 갚으셨고 그들을 대신하여 그의 아버지의 의를 정당하게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실제적으로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완전히 만족시키셨다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Christ, by his obedience and death, did fully discharge the debt of all those that are thus justified, and did make a proper, real, and full satisfaction to his Father’s justice in their behalf.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아버지에 의해 그들을 위하여 주신 바 되었고 그의 순종과 만족이 그들을 대신하여 받아졌고 이 둘이 다 그들 안에 있는 어떤 것 때문이 아니라 값없이 되었으니 만큼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Yet, inasmuch as he was given by the Father for them; and his obedience and satisfaction accepted in their stead; and both, freely, not for anything in them;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의롭다 하심은 오직 값없는 은혜에서 나온 것이며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그리하여 하나님의 정확한 공의와 풍성한 은혜가 죄인들의 의롭다 하심에서 영광을 받게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their justification is only of free grace; that both the exact justice and rich grace of God might be glorified in the justification of sinners.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5:8-10, 19  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아직 죄인 되었을 때에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그리스도께서 우리를 위하여 죽으심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으로 하나님께서 우리에 대한 자기의 사랑을 확증하셨느니라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 이제 우리가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그의 피로 말미암아 의롭다 하심을 받았으니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더욱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그로 말미암아 진노하심에서 구원을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받을 것이니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우리가 원수 되었을 때에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그의 아들의 죽으심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으로 말미암아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하나님과 화목하게 되었은즉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화목하게 된 자로서는 더욱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그의 살아나심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으로 말미암아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구원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받을 것이니라…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한 사람이 순종하지 아니함으로 많은 사람이 죄인 된 것 같이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한 사람이 순종하심으로 많은 사람이 의인이 되리라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딤전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2:5-6  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한 분이시요 또 하나님과 사람 사이에 중보자도 한 분이시니 곧 사람이신 그리스도 예수라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모든 사람을 위하여 자기를 대속물로 주셨으니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기약이 이르러 주신 증거니라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10:10, 14  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뜻을 따라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예수 그리스도의 몸을 단번에 드리심으로 말미암아 우리가 거룩함을 얻었노라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거룩하게 된 자들을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한 번의 제사로 영원히 온전하게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하셨느니라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8388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단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9:24, 26  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네 백성과 네 거룩한 성을 위하여 일흔 이레를 기한으로 정하였나니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허물이 그치며 죄가 끝나며 죄악이 용서되며 영원한 의가 드러나며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환상과 예언이 응하며 또 지극히 거룩한 이가 기름 부음을 받으리라…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예순두 이레 후에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기름 부음을 받은 자가 끊어져 없어질 것이며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장차 한 왕의 백성이 와서 그 성읍과 성소를 무너뜨리려니와 그의 마지막은 홍수에 휩쓸림 같을 것이며 또 끝까지 전쟁이 있으리니 황폐할 것이 작정되었느니라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53:4-6, 10-12  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실로 우리의 질고를 지고 우리의 슬픔을 당하였거늘 우리는 생각하기를 그는 징벌을 받아 하나님께 맞으며 고난을 당한다 하였노라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찔림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우리의 허물 때문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상함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우리의 죄악 때문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징계를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받으므로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우리는 평화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를 누리고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채찍에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맞으므로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우리는 나음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받았도다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다 양 같아서 그릇 행하여 각기 제 길로 갔거늘 여호와께서는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 모두의 죄악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그에게 담당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시키셨도다…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여호와께서 그에게 상함을 받게 하시기를 원하사 질고를 당하게 하셨은즉 그의 영혼을 속건제물로 드리기에 이르면 그가 씨를 보게 되며 그의 날은 길 것이요 또 그의 손으로 여호와께서 기뻐하시는 뜻을 성취하리로다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자기 영혼의 수고한 것을 보고 만족하게 여길 것이라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나의 의로운 종이 자기 지식으로 많은 사람을 의롭게 하며 또 그들의 죄악을 친히 담당하리로다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내가 그에게 존귀한 자와 함께 몫을 받게 하며 강한 자와 함께 탈취한 것을 나누게 하리니 이는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자기 영혼을 버려 사망에 이르게 하며 범죄자 중 하나로 헤아림을 받았음이니라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그러나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많은 사람의 죄를 담당하며 범죄자를 위하여 기도하였느니라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15:3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받은 것을 먼저 너희에게 전하였노니 이는 성경대로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그리스도께서 우리 죄를 위하여 죽으시고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죄를 알지도 못하신 이를 우리를 대신하여 죄로 삼으신 것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우리로 하여금 그 안에서 하나님의 의가 되게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벧전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친히 나무에 달려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 몸으로 우리 죄를 담당하셨으니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이는 우리로 죄에 대하여 죽고 의에 대하여 살게 하려 하심이라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그가 채찍에 맞음으로 너희는 나음을 얻었나니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공의의 만족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아버지께서 주셨음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8:32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자기 아들을 아끼지 아니하시고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 모든 사람을 위하여 내주신 이가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어찌 그 아들과 함께 모든 것을 우리에게 주시지 아니하겠느냐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아버지께서 주셨음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3:16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하나님이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세상을 이처럼 사랑하사 독생자를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주셨으니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이는 그를 믿는 자마다 멸망하지 않고 영생을 얻게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순종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만족이 대신 받아들여짐 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죄를 알지도 못하신 이를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우리를 대신하여 죄로 삼으신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우리로 하여금 그 안에서 하나님의 의가 되게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순종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만족이 대신 받아들여짐 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하늘로부터 소리가 있어 말씀하시되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이는 내 사랑하는 아들이요 내 기뻐하는 자라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하시니라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순종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만족이 대신 받아들여짐 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너희를 사랑하신 것 같이 너희도 사랑 가운데서 행하라 그는 우리를 위하여 자신을 버리사</a:t>
            </a:r>
            <a:r>
              <a:rPr b="0" lang="en-US" sz="3200" spc="-1" strike="noStrike" u="sng">
                <a:solidFill>
                  <a:srgbClr val="000000"/>
                </a:solidFill>
                <a:uFillTx/>
                <a:latin typeface="Arial"/>
              </a:rPr>
              <a:t> 향기로운 제물과 희생제물로 하나님께 드리셨느니라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순종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만족이 대신 받아들여짐 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53:6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다 양 같아서 그릇 행하여 각기 제 길로 갔거늘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여호와께서는 우리 모두의 죄악을 그에게 담당시키셨도다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값없이 됨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값없는 은혜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3:24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예수 안에 있는 속량으로 말미암아 하나님의 은혜로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값 없이 의롭다 하심을 얻은 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되었느니라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값없이 됨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값없는 은혜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그리스도 안에서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그의 은혜의 풍성함을 따라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그의 피로 말미암아 속량 곧 죄 사함을 받았느니라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값없이 됨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값없는 은혜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6:23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죄의 삯은 사망이요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하나님의 은사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는 그리스도 예수 우리 주 안에 있는 영생이니라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값없이 됨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값없는 은혜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2:6-9  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함께 일으키사 그리스도 예수 안에서 함께 하늘에 앉히시니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그리스도 예수 안에서 우리에게 자비하심으로써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 은혜의 지극히 풍성함을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오는 여러 세대에 나타내려 하심이라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 은혜에 의하여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믿음으로 말미암아 구원을 받았으니 이것은 너희에게서 난 것이 아니요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하나님의 선물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행위에서 난 것이 아니니 이는 누구든지 자랑하지 못하게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하나님의 공의를 완전히 만족시키심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아버지가 주셨음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순종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만족이 그들 대신 받아들여짐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값없이 되었으므로 값없는 은혜에서 나옴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하나님의 공의와 은혜가 칭의에서 영광 받게 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하나님께 영광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3:26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이 때에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자기의 의로우심을 나타내사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자기도 의로우시며 또한 예수 믿는 자를 의롭다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하나님께 영광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그리스도 예수 안에서 우리에게 자비하심으로써 그 은혜의 지극히 풍성함을 오는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여러 세대에 나타내려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그리스도께서는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자신의 순종과 죽음으로 </a:t>
            </a: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이렇게 의롭다 하심을 얻는 모든 자들의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빚을 완전히 갚으셨고 </a:t>
            </a: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대신하여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아버지의 의를 정당하게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실제적으로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완전히 만족시키셨다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하지만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그가 아버지에 의해 그들을 위하여 주신 바 되었고 </a:t>
            </a:r>
            <a:br>
              <a:rPr sz="3200"/>
            </a:b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그의 순종과 만족이 그들을 대신하여 받아졌고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이 둘이 다 그들 안에 있는 어떤 것 때문이 아니라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값없이 되었으니 만큼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의롭다 하심은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값없는 은혜에서 나온 것이며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br>
              <a:rPr sz="3200"/>
            </a:b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그리하여 하나님의 정확한 공의와 풍성한 은혜가 죄인들의 의롭다 하심에서 영광을 받게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우리가 의롭다 하심을 얻은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칭의 받은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전적으로 하나님의 은혜이다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우리의 공로가 들어간 것이 아무 것도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 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하나님의 전적인 은혜로 의롭다 하심을 받았다면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우리는 어떤 동기로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  <a:ea typeface="Noto Sans KR"/>
              </a:rPr>
              <a:t>하나님을 열심히 섬기게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KR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7160" cy="326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4.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의롭다 하심의 때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영원 전부터 모든 선택된 자를 의롭다 하시기로 작정하셨고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그리스도께서는 때가 차매 그들의 죄들을 위하여 죽으시고 그들의 의롭다 하심을 위하여 부활하셨다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God did, from all eternity, decree to justify all the elect, and Christ did, in the fullness of time, die for their sins, and rise again for their justification: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그렇지만 성령께서 적당한 때에 실제로 그리스도를 그들에게 적용하시기까지 그들은 의롭다 하심을 얻지 못한다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nevertheless, they are not justified, until the Holy Spirit doth, in due time, actually apply Christ unto them.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영원 전부터 칭의를 작정하심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3:8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또 하나님이 이방을 믿음으로 말미암아 의로 정하실 것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을 성경이 미리 알고 먼저 아브라함에게 복음을 전하되 모든 이방인이 너로 말미암아 복을 받으리라 하였느니라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영원 전부터 칭의를 작정하심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벧전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1:2, 19-20  2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곧 하나님 아버지의 미리 아심을 따라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성령이 거룩하게 하심으로 순종함과 예수 그리스도의 피 뿌림을 얻기 위하여 택하심을 받은 자들에게 편지하노니 은혜와 평강이 너희에게 더욱 많을지어다…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흠 없고 점 없는 어린 양 같은 그리스도의 보배로운 피로 된 것이니라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20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그는 창세 전부터 미리 알린 바 되신 이나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이 말세에 너희를 위하여 나타내신 바 되었으니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영원 전부터 칭의를 작정하심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8:30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미리 정하신 그들을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또한 부르시고 부르신 그들을 또한 의롭다 하시고 의롭다 하신 그들을 또한 영화롭게 하셨느니라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정해진 때에 그리스도가 죽음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부활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4:4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때가 차매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하나님이 그 아들을 보내사 여자에게서 나게 하시고 율법 아래에 나게 하신 것은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정해진 때에 그리스도가 죽음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부활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딤전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모든 사람을 위하여 자기를 대속물로 주셨으니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기약이 이르러 주신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증거니라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정해진 때에 그리스도가 죽음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/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부활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4:25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예수는 우리가 범죄한 것 때문에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내줌이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되고 또한 우리를 의롭다 하시기 위하여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살아나셨느니라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적당한 때에 성령께서 적용하심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골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1:21-22  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전에 악한 행실로 멀리 떠나 마음으로 원수가 되었던 너희를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22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이제는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그의 육체의 죽음으로 말미암아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화목하게 하사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너희를 거룩하고 흠 없고 책망할 것이 없는 자로 그 앞에 세우고자 하셨으니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적당한 때에 성령께서 적용하심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2:16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사람이 의롭게 되는 것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은 율법의 행위로 말미암음이 아니요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오직 예수 그리스도를 믿음으로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말미암는 줄 알므로 우리도 그리스도 예수를 믿나니 이는 우리가 율법의 행위로써가 아니고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그리스도를 믿음으로써 의롭다 함을 얻으려 함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이라 율법의 행위로써는 의롭다 함을 얻을 육체가 없느니라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적당한 때에 성령께서 적용하심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딛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3:4-7  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구주 하나님의 자비와 사람 사랑하심이 나타날 때에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구원하시되 우리가 행한 바 의로운 행위로 말미암지 아니하고 오직 그의 긍휼하심을 따라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중생의 씻음과 성령의 새롭게 하심으로 하셨나니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구주 예수 그리스도로 말미암아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우리에게 그 성령을 풍성히 부어 주사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그의 은혜를 힘입어 의롭다 하심을 얻어 영생의 소망을 따라 상속자가 되게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적당한 때에 성령께서 적용하심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3:5, 18, 36  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대답하시되 진실로 진실로 네게 이르노니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사람이 물과 성령으로 나지 아니하면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하나님의 나라에 들어갈 수 없느니라…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그를 믿는 자는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심판을 받지 아니하는 것이요 믿지 아니하는 자는 하나님의 독생자의 이름을 믿지 아니하므로 벌써 심판을 받은 것이니라…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36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아들을 믿는 자에게는 영생이 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아들에게 순종하지 아니하는 자는 영생을 보지 못하고 도리어 하나님의 진노가 그 위에 머물러 있느니라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9320" cy="92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9600" cy="447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선택된 자의 칭의를 작정하심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정해진 때에 그들을 위해 죽으시고 부활하심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성령께서 적당한 때에 그리스도를 그들에게 적용하심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영원 전부터 모든 선택된 자를 의롭다 하시기로 작정하셨고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;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그리스도께서는 때가 차매 그들의 죄들을 위하여 죽으시고 그들의 의롭다 하심을 위하여 부활하셨다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그렇지만 성령께서 적당한 때에 실제로 그리스도를 그들에게 적용하시기까지 그들은 의롭다 하심을 얻지 못한다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의롭다 하심은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 전부터 작정 되었고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요리 계획 세우심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죽음과 부활 때에 모든 근거가 이루어졌고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요리 만드심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믿게 하셨을 때에 실제로 적용되었다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식탁에서 먹이심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8600" cy="92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 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8880" cy="447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우리 구원에 관한 모든 것을 이룰 때를 정하셨다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그렇다면 우리 삶 속에 일어날 우리 구원에 관한 모든 것들도 정해진 때가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이것을 알면 우리는 어떻게 신앙 생활을 좀더 성숙하게 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장래에 대해 어떤 생각을 가질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5500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2025-05-21T20:59:29Z</dcterms:modified>
  <cp:revision>397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