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10080625" cy="567055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FECFFC12-299F-4637-8E42-1B6C3E54EE32}" type="slidenum">
              <a:t>&lt;#&gt;</a:t>
            </a:fld>
          </a:p>
        </p:txBody>
      </p:sp>
      <p:sp>
        <p:nvSpPr>
          <p:cNvPr id="4" name="PlaceHolder 3"/>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 name="PlaceHolder 2"/>
          <p:cNvSpPr>
            <a:spLocks noGrp="1"/>
          </p:cNvSpPr>
          <p:nvPr>
            <p:ph type="subTitle"/>
          </p:nvPr>
        </p:nvSpPr>
        <p:spPr>
          <a:xfrm>
            <a:off x="504000" y="1326600"/>
            <a:ext cx="9071640" cy="32882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7DF1AC35-869D-404C-B5F5-4CB0597F5D90}"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 name="PlaceHolder 2"/>
          <p:cNvSpPr>
            <a:spLocks noGrp="1"/>
          </p:cNvSpPr>
          <p:nvPr>
            <p:ph/>
          </p:nvPr>
        </p:nvSpPr>
        <p:spPr>
          <a:xfrm>
            <a:off x="504000" y="1326600"/>
            <a:ext cx="9071640" cy="328824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8997B79A-2964-445A-B981-E24393909F16}"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11"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D2093043-5B3F-4628-AD96-83AD8AB7667C}"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574490B0-730D-4217-A589-DB0186D85A85}"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6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50A76EC2-B514-4A48-91FC-4D79FEEF946B}"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5"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16"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17"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7FB3B4A6-2CC9-4F04-9E2A-46ABACD180D6}"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9"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20"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21" name="PlaceHolder 4"/>
          <p:cNvSpPr>
            <a:spLocks noGrp="1"/>
          </p:cNvSpPr>
          <p:nvPr>
            <p:ph/>
          </p:nvPr>
        </p:nvSpPr>
        <p:spPr>
          <a:xfrm>
            <a:off x="515268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711EA71E-CD39-4934-8F61-0048AB191925}"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3"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24"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25" name="PlaceHolder 4"/>
          <p:cNvSpPr>
            <a:spLocks noGrp="1"/>
          </p:cNvSpPr>
          <p:nvPr>
            <p:ph/>
          </p:nvPr>
        </p:nvSpPr>
        <p:spPr>
          <a:xfrm>
            <a:off x="504000" y="3044160"/>
            <a:ext cx="907164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83844ED2-93D9-4831-B232-3EA56D2E5928}"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 name="PlaceHolder 2"/>
          <p:cNvSpPr>
            <a:spLocks noGrp="1"/>
          </p:cNvSpPr>
          <p:nvPr>
            <p:ph/>
          </p:nvPr>
        </p:nvSpPr>
        <p:spPr>
          <a:xfrm>
            <a:off x="504000" y="1326600"/>
            <a:ext cx="9071640" cy="1568160"/>
          </a:xfrm>
          <a:prstGeom prst="rect">
            <a:avLst/>
          </a:prstGeom>
          <a:noFill/>
          <a:ln w="0">
            <a:noFill/>
          </a:ln>
        </p:spPr>
        <p:txBody>
          <a:bodyPr lIns="0" rIns="0" tIns="0" bIns="0" anchor="t">
            <a:normAutofit/>
          </a:bodyPr>
          <a:p>
            <a:endParaRPr b="0" lang="en-US" sz="3200" spc="-1" strike="noStrike">
              <a:latin typeface="Arial"/>
            </a:endParaRPr>
          </a:p>
        </p:txBody>
      </p:sp>
      <p:sp>
        <p:nvSpPr>
          <p:cNvPr id="28" name="PlaceHolder 3"/>
          <p:cNvSpPr>
            <a:spLocks noGrp="1"/>
          </p:cNvSpPr>
          <p:nvPr>
            <p:ph/>
          </p:nvPr>
        </p:nvSpPr>
        <p:spPr>
          <a:xfrm>
            <a:off x="504000" y="3044160"/>
            <a:ext cx="9071640" cy="156816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1FE46916-4D93-4A4D-88AE-339C694E80D6}"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1"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2"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3" name="PlaceHolder 5"/>
          <p:cNvSpPr>
            <a:spLocks noGrp="1"/>
          </p:cNvSpPr>
          <p:nvPr>
            <p:ph/>
          </p:nvPr>
        </p:nvSpPr>
        <p:spPr>
          <a:xfrm>
            <a:off x="515268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A84167EC-7FBF-4897-9BE9-1C5A4C0675B0}" type="slidenum">
              <a:t>&lt;#&gt;</a:t>
            </a:fld>
          </a:p>
        </p:txBody>
      </p:sp>
      <p:sp>
        <p:nvSpPr>
          <p:cNvPr id="9" name="PlaceHolder 8"/>
          <p:cNvSpPr>
            <a:spLocks noGrp="1"/>
          </p:cNvSpPr>
          <p:nvPr>
            <p:ph type="dt" idx="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5" name="PlaceHolder 2"/>
          <p:cNvSpPr>
            <a:spLocks noGrp="1"/>
          </p:cNvSpPr>
          <p:nvPr>
            <p:ph/>
          </p:nvPr>
        </p:nvSpPr>
        <p:spPr>
          <a:xfrm>
            <a:off x="504000" y="132660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6" name="PlaceHolder 3"/>
          <p:cNvSpPr>
            <a:spLocks noGrp="1"/>
          </p:cNvSpPr>
          <p:nvPr>
            <p:ph/>
          </p:nvPr>
        </p:nvSpPr>
        <p:spPr>
          <a:xfrm>
            <a:off x="3571200" y="132660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7" name="PlaceHolder 4"/>
          <p:cNvSpPr>
            <a:spLocks noGrp="1"/>
          </p:cNvSpPr>
          <p:nvPr>
            <p:ph/>
          </p:nvPr>
        </p:nvSpPr>
        <p:spPr>
          <a:xfrm>
            <a:off x="6638040" y="132660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8" name="PlaceHolder 5"/>
          <p:cNvSpPr>
            <a:spLocks noGrp="1"/>
          </p:cNvSpPr>
          <p:nvPr>
            <p:ph/>
          </p:nvPr>
        </p:nvSpPr>
        <p:spPr>
          <a:xfrm>
            <a:off x="504000" y="304416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39" name="PlaceHolder 6"/>
          <p:cNvSpPr>
            <a:spLocks noGrp="1"/>
          </p:cNvSpPr>
          <p:nvPr>
            <p:ph/>
          </p:nvPr>
        </p:nvSpPr>
        <p:spPr>
          <a:xfrm>
            <a:off x="3571200" y="304416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40" name="PlaceHolder 7"/>
          <p:cNvSpPr>
            <a:spLocks noGrp="1"/>
          </p:cNvSpPr>
          <p:nvPr>
            <p:ph/>
          </p:nvPr>
        </p:nvSpPr>
        <p:spPr>
          <a:xfrm>
            <a:off x="6638040" y="304416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B5507C40-FB98-4C9A-A5DA-6538466E841E}" type="slidenum">
              <a:t>&lt;#&gt;</a:t>
            </a:fld>
          </a:p>
        </p:txBody>
      </p:sp>
      <p:sp>
        <p:nvSpPr>
          <p:cNvPr id="11" name="PlaceHolder 10"/>
          <p:cNvSpPr>
            <a:spLocks noGrp="1"/>
          </p:cNvSpPr>
          <p:nvPr>
            <p:ph type="dt" idx="3"/>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3F770634-66D2-483F-8537-E01B98D27F3C}" type="slidenum">
              <a:t>&lt;#&gt;</a:t>
            </a:fld>
          </a:p>
        </p:txBody>
      </p:sp>
      <p:sp>
        <p:nvSpPr>
          <p:cNvPr id="4" name="PlaceHolder 3"/>
          <p:cNvSpPr>
            <a:spLocks noGrp="1"/>
          </p:cNvSpPr>
          <p:nvPr>
            <p:ph type="dt" idx="6"/>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7" name="PlaceHolder 2"/>
          <p:cNvSpPr>
            <a:spLocks noGrp="1"/>
          </p:cNvSpPr>
          <p:nvPr>
            <p:ph type="subTitle"/>
          </p:nvPr>
        </p:nvSpPr>
        <p:spPr>
          <a:xfrm>
            <a:off x="504000" y="1326600"/>
            <a:ext cx="9071640" cy="32882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D57CDE69-2E34-4C57-ABD2-A1EAD0A26400}"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9" name="PlaceHolder 2"/>
          <p:cNvSpPr>
            <a:spLocks noGrp="1"/>
          </p:cNvSpPr>
          <p:nvPr>
            <p:ph/>
          </p:nvPr>
        </p:nvSpPr>
        <p:spPr>
          <a:xfrm>
            <a:off x="504000" y="1326600"/>
            <a:ext cx="9071640" cy="328824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6FC60258-AFF7-4470-93DB-BEB3ABE06952}"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1"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52"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EF508E09-1026-45C7-8A6C-D5DC26E92593}"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ED05C035-1663-41F2-A37A-A950E20D1C09}"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226080"/>
            <a:ext cx="9071640" cy="4386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35C7AE8B-3250-4CF8-84AF-C4AEB485DB2D}"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6"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57"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58"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D9F5E61D-3E96-4888-877E-9D6B064E9C53}"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0"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endParaRPr b="0" lang="en-US" sz="3200" spc="-1" strike="noStrike">
              <a:latin typeface="Arial"/>
            </a:endParaRPr>
          </a:p>
        </p:txBody>
      </p:sp>
      <p:sp>
        <p:nvSpPr>
          <p:cNvPr id="61"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2" name="PlaceHolder 4"/>
          <p:cNvSpPr>
            <a:spLocks noGrp="1"/>
          </p:cNvSpPr>
          <p:nvPr>
            <p:ph/>
          </p:nvPr>
        </p:nvSpPr>
        <p:spPr>
          <a:xfrm>
            <a:off x="515268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7A17C0BF-A203-4ED4-A4D3-90095382AAA7}"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4"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5"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6" name="PlaceHolder 4"/>
          <p:cNvSpPr>
            <a:spLocks noGrp="1"/>
          </p:cNvSpPr>
          <p:nvPr>
            <p:ph/>
          </p:nvPr>
        </p:nvSpPr>
        <p:spPr>
          <a:xfrm>
            <a:off x="504000" y="3044160"/>
            <a:ext cx="907164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8DDD3618-F613-4E97-AE89-E712885A80CD}"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8" name="PlaceHolder 2"/>
          <p:cNvSpPr>
            <a:spLocks noGrp="1"/>
          </p:cNvSpPr>
          <p:nvPr>
            <p:ph/>
          </p:nvPr>
        </p:nvSpPr>
        <p:spPr>
          <a:xfrm>
            <a:off x="504000" y="1326600"/>
            <a:ext cx="9071640" cy="1568160"/>
          </a:xfrm>
          <a:prstGeom prst="rect">
            <a:avLst/>
          </a:prstGeom>
          <a:noFill/>
          <a:ln w="0">
            <a:noFill/>
          </a:ln>
        </p:spPr>
        <p:txBody>
          <a:bodyPr lIns="0" rIns="0" tIns="0" bIns="0" anchor="t">
            <a:normAutofit/>
          </a:bodyPr>
          <a:p>
            <a:endParaRPr b="0" lang="en-US" sz="3200" spc="-1" strike="noStrike">
              <a:latin typeface="Arial"/>
            </a:endParaRPr>
          </a:p>
        </p:txBody>
      </p:sp>
      <p:sp>
        <p:nvSpPr>
          <p:cNvPr id="69" name="PlaceHolder 3"/>
          <p:cNvSpPr>
            <a:spLocks noGrp="1"/>
          </p:cNvSpPr>
          <p:nvPr>
            <p:ph/>
          </p:nvPr>
        </p:nvSpPr>
        <p:spPr>
          <a:xfrm>
            <a:off x="504000" y="3044160"/>
            <a:ext cx="9071640" cy="156816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65CBD49A-DDED-432C-B16D-5DA992B25A46}"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1"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2"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3"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4" name="PlaceHolder 5"/>
          <p:cNvSpPr>
            <a:spLocks noGrp="1"/>
          </p:cNvSpPr>
          <p:nvPr>
            <p:ph/>
          </p:nvPr>
        </p:nvSpPr>
        <p:spPr>
          <a:xfrm>
            <a:off x="5152680" y="3044160"/>
            <a:ext cx="442692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48250316-E23B-4AB7-A02C-4B8992741862}" type="slidenum">
              <a:t>&lt;#&gt;</a:t>
            </a:fld>
          </a:p>
        </p:txBody>
      </p:sp>
      <p:sp>
        <p:nvSpPr>
          <p:cNvPr id="9" name="PlaceHolder 8"/>
          <p:cNvSpPr>
            <a:spLocks noGrp="1"/>
          </p:cNvSpPr>
          <p:nvPr>
            <p:ph type="dt" idx="6"/>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6" name="PlaceHolder 2"/>
          <p:cNvSpPr>
            <a:spLocks noGrp="1"/>
          </p:cNvSpPr>
          <p:nvPr>
            <p:ph/>
          </p:nvPr>
        </p:nvSpPr>
        <p:spPr>
          <a:xfrm>
            <a:off x="504000" y="132660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7" name="PlaceHolder 3"/>
          <p:cNvSpPr>
            <a:spLocks noGrp="1"/>
          </p:cNvSpPr>
          <p:nvPr>
            <p:ph/>
          </p:nvPr>
        </p:nvSpPr>
        <p:spPr>
          <a:xfrm>
            <a:off x="3571200" y="132660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8" name="PlaceHolder 4"/>
          <p:cNvSpPr>
            <a:spLocks noGrp="1"/>
          </p:cNvSpPr>
          <p:nvPr>
            <p:ph/>
          </p:nvPr>
        </p:nvSpPr>
        <p:spPr>
          <a:xfrm>
            <a:off x="6638040" y="132660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79" name="PlaceHolder 5"/>
          <p:cNvSpPr>
            <a:spLocks noGrp="1"/>
          </p:cNvSpPr>
          <p:nvPr>
            <p:ph/>
          </p:nvPr>
        </p:nvSpPr>
        <p:spPr>
          <a:xfrm>
            <a:off x="504000" y="304416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80" name="PlaceHolder 6"/>
          <p:cNvSpPr>
            <a:spLocks noGrp="1"/>
          </p:cNvSpPr>
          <p:nvPr>
            <p:ph/>
          </p:nvPr>
        </p:nvSpPr>
        <p:spPr>
          <a:xfrm>
            <a:off x="3571200" y="304416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81" name="PlaceHolder 7"/>
          <p:cNvSpPr>
            <a:spLocks noGrp="1"/>
          </p:cNvSpPr>
          <p:nvPr>
            <p:ph/>
          </p:nvPr>
        </p:nvSpPr>
        <p:spPr>
          <a:xfrm>
            <a:off x="6638040" y="3044160"/>
            <a:ext cx="2920680" cy="156816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39C973C0-A95D-4991-8BE3-60CC915CE2E3}" type="slidenum">
              <a:t>&lt;#&gt;</a:t>
            </a:fld>
          </a:p>
        </p:txBody>
      </p:sp>
      <p:sp>
        <p:nvSpPr>
          <p:cNvPr id="11" name="PlaceHolder 10"/>
          <p:cNvSpPr>
            <a:spLocks noGrp="1"/>
          </p:cNvSpPr>
          <p:nvPr>
            <p:ph type="dt" idx="6"/>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ftr" idx="1"/>
          </p:nvPr>
        </p:nvSpPr>
        <p:spPr>
          <a:xfrm>
            <a:off x="3447360" y="5165280"/>
            <a:ext cx="3169440" cy="365040"/>
          </a:xfrm>
          <a:prstGeom prst="rect">
            <a:avLst/>
          </a:prstGeom>
          <a:noFill/>
          <a:ln w="0">
            <a:noFill/>
          </a:ln>
        </p:spPr>
        <p:txBody>
          <a:bodyPr lIns="0" rIns="0" tIns="0" bIns="0" anchor="t">
            <a:noAutofit/>
          </a:bodyPr>
          <a:lstStyle>
            <a:lvl1pPr algn="ctr">
              <a:lnSpc>
                <a:spcPct val="100000"/>
              </a:lnSpc>
              <a:buNone/>
              <a:tabLst>
                <a:tab algn="l" pos="0"/>
              </a:tabLst>
              <a:defRPr b="0" lang="en-US" sz="1400" spc="-1" strike="noStrike">
                <a:solidFill>
                  <a:srgbClr val="000000"/>
                </a:solidFill>
                <a:latin typeface="Times New Roman"/>
              </a:defRPr>
            </a:lvl1pPr>
          </a:lstStyle>
          <a:p>
            <a:pPr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latin typeface="Times New Roman"/>
            </a:endParaRPr>
          </a:p>
        </p:txBody>
      </p:sp>
      <p:sp>
        <p:nvSpPr>
          <p:cNvPr id="1" name="PlaceHolder 2"/>
          <p:cNvSpPr>
            <a:spLocks noGrp="1"/>
          </p:cNvSpPr>
          <p:nvPr>
            <p:ph type="sldNum" idx="2"/>
          </p:nvPr>
        </p:nvSpPr>
        <p:spPr>
          <a:xfrm>
            <a:off x="7227360" y="5165280"/>
            <a:ext cx="2322720" cy="365040"/>
          </a:xfrm>
          <a:prstGeom prst="rect">
            <a:avLst/>
          </a:prstGeom>
          <a:noFill/>
          <a:ln w="0">
            <a:noFill/>
          </a:ln>
        </p:spPr>
        <p:txBody>
          <a:bodyPr lIns="0" rIns="0" tIns="0" bIns="0" anchor="t">
            <a:noAutofit/>
          </a:bodyPr>
          <a:lstStyle>
            <a:lvl1pPr algn="r">
              <a:lnSpc>
                <a:spcPct val="100000"/>
              </a:lnSpc>
              <a:buNone/>
              <a:tabLst>
                <a:tab algn="l" pos="0"/>
              </a:tabLst>
              <a:defRPr b="0" lang="en-US" sz="1400" spc="-1" strike="noStrike">
                <a:solidFill>
                  <a:srgbClr val="000000"/>
                </a:solidFill>
                <a:latin typeface="Times New Roman"/>
              </a:defRPr>
            </a:lvl1pPr>
          </a:lstStyle>
          <a:p>
            <a:pPr algn="r">
              <a:lnSpc>
                <a:spcPct val="100000"/>
              </a:lnSpc>
              <a:buNone/>
              <a:tabLst>
                <a:tab algn="l" pos="0"/>
              </a:tabLst>
            </a:pPr>
            <a:fld id="{71A4758E-E67F-41D8-8893-D680F4471F44}" type="slidenum">
              <a:rPr b="0" lang="en-US" sz="1400" spc="-1" strike="noStrike">
                <a:solidFill>
                  <a:srgbClr val="000000"/>
                </a:solidFill>
                <a:latin typeface="Times New Roman"/>
              </a:rPr>
              <a:t>&lt;number&gt;</a:t>
            </a:fld>
            <a:endParaRPr b="0" lang="en-US" sz="1400" spc="-1" strike="noStrike">
              <a:latin typeface="Times New Roman"/>
            </a:endParaRPr>
          </a:p>
        </p:txBody>
      </p:sp>
      <p:sp>
        <p:nvSpPr>
          <p:cNvPr id="2" name="PlaceHolder 3"/>
          <p:cNvSpPr>
            <a:spLocks noGrp="1"/>
          </p:cNvSpPr>
          <p:nvPr>
            <p:ph type="dt" idx="3"/>
          </p:nvPr>
        </p:nvSpPr>
        <p:spPr>
          <a:xfrm>
            <a:off x="504000" y="5165280"/>
            <a:ext cx="2322720" cy="365040"/>
          </a:xfrm>
          <a:prstGeom prst="rect">
            <a:avLst/>
          </a:prstGeom>
          <a:noFill/>
          <a:ln w="0">
            <a:noFill/>
          </a:ln>
        </p:spPr>
        <p:txBody>
          <a:bodyPr lIns="0" rIns="0" tIns="0" bIns="0" anchor="t">
            <a:noAutofit/>
          </a:bodyPr>
          <a:lstStyle>
            <a:lvl1pPr>
              <a:lnSpc>
                <a:spcPct val="100000"/>
              </a:lnSpc>
              <a:buNone/>
              <a:tabLst>
                <a:tab algn="l" pos="0"/>
              </a:tabLst>
              <a:defRPr b="0" lang="en-US" sz="1400" spc="-1" strike="noStrike">
                <a:solidFill>
                  <a:srgbClr val="000000"/>
                </a:solidFill>
                <a:latin typeface="Times New Roman"/>
              </a:defRPr>
            </a:lvl1pPr>
          </a:lstStyle>
          <a:p>
            <a:pPr>
              <a:lnSpc>
                <a:spcPct val="100000"/>
              </a:lnSpc>
              <a:buNone/>
              <a:tabLst>
                <a:tab algn="l" pos="0"/>
              </a:tabLst>
            </a:pPr>
            <a:r>
              <a:rPr b="0" lang="en-US" sz="1400" spc="-1" strike="noStrike">
                <a:solidFill>
                  <a:srgbClr val="000000"/>
                </a:solidFill>
                <a:latin typeface="Times New Roman"/>
              </a:rPr>
              <a:t>&lt;date/time&gt;</a:t>
            </a:r>
            <a:endParaRPr b="0" lang="en-US" sz="1400" spc="-1" strike="noStrike">
              <a:latin typeface="Times New Roman"/>
            </a:endParaRPr>
          </a:p>
        </p:txBody>
      </p:sp>
      <p:sp>
        <p:nvSpPr>
          <p:cNvPr id="3" name="PlaceHolder 4"/>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Click to edit the title text format</a:t>
            </a:r>
            <a:endParaRPr b="0" lang="en-US" sz="4400" spc="-1" strike="noStrike">
              <a:latin typeface="Arial"/>
            </a:endParaRPr>
          </a:p>
        </p:txBody>
      </p:sp>
      <p:sp>
        <p:nvSpPr>
          <p:cNvPr id="4" name="PlaceHolder 5"/>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latin typeface="Arial"/>
            </a:endParaRPr>
          </a:p>
          <a:p>
            <a:pPr lvl="1" marL="864000" indent="-324000">
              <a:lnSpc>
                <a:spcPct val="100000"/>
              </a:lnSpc>
              <a:spcBef>
                <a:spcPts val="1134"/>
              </a:spcBef>
              <a:buClr>
                <a:srgbClr val="000000"/>
              </a:buClr>
              <a:buSzPct val="75000"/>
              <a:buFont typeface="Symbol"/>
              <a:buChar char=""/>
            </a:pPr>
            <a:r>
              <a:rPr b="0" lang="en-US" sz="2800" spc="-1" strike="noStrike">
                <a:solidFill>
                  <a:srgbClr val="000000"/>
                </a:solidFill>
                <a:latin typeface="Arial"/>
              </a:rPr>
              <a:t>Second Outline Level</a:t>
            </a:r>
            <a:endParaRPr b="0" lang="en-US" sz="2800" spc="-1" strike="noStrike">
              <a:latin typeface="Arial"/>
            </a:endParaRPr>
          </a:p>
          <a:p>
            <a:pPr lvl="2" marL="1296000" indent="-288000">
              <a:lnSpc>
                <a:spcPct val="100000"/>
              </a:lnSpc>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latin typeface="Arial"/>
            </a:endParaRPr>
          </a:p>
          <a:p>
            <a:pPr lvl="3" marL="1728000" indent="-216000">
              <a:lnSpc>
                <a:spcPct val="100000"/>
              </a:lnSpc>
              <a:spcBef>
                <a:spcPts val="567"/>
              </a:spcBef>
              <a:buClr>
                <a:srgbClr val="000000"/>
              </a:buClr>
              <a:buSzPct val="75000"/>
              <a:buFont typeface="Symbol"/>
              <a:buChar char=""/>
            </a:pPr>
            <a:r>
              <a:rPr b="0" lang="en-US" sz="2000" spc="-1" strike="noStrike">
                <a:solidFill>
                  <a:srgbClr val="000000"/>
                </a:solidFill>
                <a:latin typeface="Arial"/>
              </a:rPr>
              <a:t>Fourth Outline Level</a:t>
            </a:r>
            <a:endParaRPr b="0" lang="en-US" sz="2000" spc="-1" strike="noStrike">
              <a:latin typeface="Arial"/>
            </a:endParaRPr>
          </a:p>
          <a:p>
            <a:pPr lvl="4" marL="2160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latin typeface="Arial"/>
            </a:endParaRPr>
          </a:p>
          <a:p>
            <a:pPr lvl="5" marL="2592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latin typeface="Arial"/>
            </a:endParaRPr>
          </a:p>
          <a:p>
            <a:pPr lvl="6" marL="3024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ftr" idx="4"/>
          </p:nvPr>
        </p:nvSpPr>
        <p:spPr>
          <a:xfrm>
            <a:off x="3447360" y="5165640"/>
            <a:ext cx="3170520" cy="365760"/>
          </a:xfrm>
          <a:prstGeom prst="rect">
            <a:avLst/>
          </a:prstGeom>
          <a:noFill/>
          <a:ln w="0">
            <a:noFill/>
          </a:ln>
        </p:spPr>
        <p:txBody>
          <a:bodyPr lIns="0" rIns="0" tIns="0" bIns="0" anchor="t">
            <a:noAutofit/>
          </a:bodyPr>
          <a:lstStyle>
            <a:lvl1pPr algn="ctr">
              <a:lnSpc>
                <a:spcPct val="100000"/>
              </a:lnSpc>
              <a:buNone/>
              <a:tabLst>
                <a:tab algn="l" pos="0"/>
              </a:tabLst>
              <a:defRPr b="0" lang="en-US" sz="1400" spc="-1" strike="noStrike">
                <a:solidFill>
                  <a:srgbClr val="000000"/>
                </a:solidFill>
                <a:latin typeface="Times New Roman"/>
              </a:defRPr>
            </a:lvl1pPr>
          </a:lstStyle>
          <a:p>
            <a:pPr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latin typeface="Times New Roman"/>
            </a:endParaRPr>
          </a:p>
        </p:txBody>
      </p:sp>
      <p:sp>
        <p:nvSpPr>
          <p:cNvPr id="42" name="PlaceHolder 2"/>
          <p:cNvSpPr>
            <a:spLocks noGrp="1"/>
          </p:cNvSpPr>
          <p:nvPr>
            <p:ph type="sldNum" idx="5"/>
          </p:nvPr>
        </p:nvSpPr>
        <p:spPr>
          <a:xfrm>
            <a:off x="7227720" y="5165640"/>
            <a:ext cx="2323440" cy="365760"/>
          </a:xfrm>
          <a:prstGeom prst="rect">
            <a:avLst/>
          </a:prstGeom>
          <a:noFill/>
          <a:ln w="0">
            <a:noFill/>
          </a:ln>
        </p:spPr>
        <p:txBody>
          <a:bodyPr lIns="0" rIns="0" tIns="0" bIns="0" anchor="t">
            <a:noAutofit/>
          </a:bodyPr>
          <a:lstStyle>
            <a:lvl1pPr algn="r">
              <a:lnSpc>
                <a:spcPct val="100000"/>
              </a:lnSpc>
              <a:buNone/>
              <a:tabLst>
                <a:tab algn="l" pos="0"/>
              </a:tabLst>
              <a:defRPr b="0" lang="en-US" sz="1400" spc="-1" strike="noStrike">
                <a:solidFill>
                  <a:srgbClr val="000000"/>
                </a:solidFill>
                <a:latin typeface="Times New Roman"/>
              </a:defRPr>
            </a:lvl1pPr>
          </a:lstStyle>
          <a:p>
            <a:pPr algn="r">
              <a:lnSpc>
                <a:spcPct val="100000"/>
              </a:lnSpc>
              <a:buNone/>
              <a:tabLst>
                <a:tab algn="l" pos="0"/>
              </a:tabLst>
            </a:pPr>
            <a:fld id="{E207F065-41FC-4F2D-834A-0F5ACDC9CC94}" type="slidenum">
              <a:rPr b="0" lang="en-US" sz="1400" spc="-1" strike="noStrike">
                <a:solidFill>
                  <a:srgbClr val="000000"/>
                </a:solidFill>
                <a:latin typeface="Times New Roman"/>
              </a:rPr>
              <a:t>&lt;number&gt;</a:t>
            </a:fld>
            <a:endParaRPr b="0" lang="en-US" sz="1400" spc="-1" strike="noStrike">
              <a:latin typeface="Times New Roman"/>
            </a:endParaRPr>
          </a:p>
        </p:txBody>
      </p:sp>
      <p:sp>
        <p:nvSpPr>
          <p:cNvPr id="43" name="PlaceHolder 3"/>
          <p:cNvSpPr>
            <a:spLocks noGrp="1"/>
          </p:cNvSpPr>
          <p:nvPr>
            <p:ph type="dt" idx="6"/>
          </p:nvPr>
        </p:nvSpPr>
        <p:spPr>
          <a:xfrm>
            <a:off x="504000" y="5165640"/>
            <a:ext cx="2323440" cy="365760"/>
          </a:xfrm>
          <a:prstGeom prst="rect">
            <a:avLst/>
          </a:prstGeom>
          <a:noFill/>
          <a:ln w="0">
            <a:noFill/>
          </a:ln>
        </p:spPr>
        <p:txBody>
          <a:bodyPr lIns="0" rIns="0" tIns="0" bIns="0" anchor="t">
            <a:noAutofit/>
          </a:bodyPr>
          <a:lstStyle>
            <a:lvl1pPr>
              <a:lnSpc>
                <a:spcPct val="100000"/>
              </a:lnSpc>
              <a:buNone/>
              <a:tabLst>
                <a:tab algn="l" pos="0"/>
              </a:tabLst>
              <a:defRPr b="0" lang="en-US" sz="1400" spc="-1" strike="noStrike">
                <a:solidFill>
                  <a:srgbClr val="000000"/>
                </a:solidFill>
                <a:latin typeface="Times New Roman"/>
              </a:defRPr>
            </a:lvl1pPr>
          </a:lstStyle>
          <a:p>
            <a:pPr>
              <a:lnSpc>
                <a:spcPct val="100000"/>
              </a:lnSpc>
              <a:buNone/>
              <a:tabLst>
                <a:tab algn="l" pos="0"/>
              </a:tabLst>
            </a:pPr>
            <a:r>
              <a:rPr b="0" lang="en-US" sz="1400" spc="-1" strike="noStrike">
                <a:solidFill>
                  <a:srgbClr val="000000"/>
                </a:solidFill>
                <a:latin typeface="Times New Roman"/>
              </a:rPr>
              <a:t>&lt;date/time&gt;</a:t>
            </a:r>
            <a:endParaRPr b="0" lang="en-US" sz="1400" spc="-1" strike="noStrike">
              <a:latin typeface="Times New Roman"/>
            </a:endParaRPr>
          </a:p>
        </p:txBody>
      </p:sp>
      <p:sp>
        <p:nvSpPr>
          <p:cNvPr id="44" name="PlaceHolder 4"/>
          <p:cNvSpPr>
            <a:spLocks noGrp="1"/>
          </p:cNvSpPr>
          <p:nvPr>
            <p:ph type="title"/>
          </p:nvPr>
        </p:nvSpPr>
        <p:spPr>
          <a:xfrm>
            <a:off x="504000" y="226080"/>
            <a:ext cx="9071640" cy="9460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Click to edit the title text format</a:t>
            </a:r>
            <a:endParaRPr b="0" lang="en-US" sz="4400" spc="-1" strike="noStrike">
              <a:latin typeface="Arial"/>
            </a:endParaRPr>
          </a:p>
        </p:txBody>
      </p:sp>
      <p:sp>
        <p:nvSpPr>
          <p:cNvPr id="45" name="PlaceHolder 5"/>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latin typeface="Arial"/>
            </a:endParaRPr>
          </a:p>
          <a:p>
            <a:pPr lvl="1" marL="864000" indent="-324000">
              <a:lnSpc>
                <a:spcPct val="100000"/>
              </a:lnSpc>
              <a:spcBef>
                <a:spcPts val="1134"/>
              </a:spcBef>
              <a:buClr>
                <a:srgbClr val="000000"/>
              </a:buClr>
              <a:buSzPct val="75000"/>
              <a:buFont typeface="Symbol"/>
              <a:buChar char=""/>
            </a:pPr>
            <a:r>
              <a:rPr b="0" lang="en-US" sz="2800" spc="-1" strike="noStrike">
                <a:solidFill>
                  <a:srgbClr val="000000"/>
                </a:solidFill>
                <a:latin typeface="Arial"/>
              </a:rPr>
              <a:t>Second Outline Level</a:t>
            </a:r>
            <a:endParaRPr b="0" lang="en-US" sz="2800" spc="-1" strike="noStrike">
              <a:latin typeface="Arial"/>
            </a:endParaRPr>
          </a:p>
          <a:p>
            <a:pPr lvl="2" marL="1296000" indent="-288000">
              <a:lnSpc>
                <a:spcPct val="100000"/>
              </a:lnSpc>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latin typeface="Arial"/>
            </a:endParaRPr>
          </a:p>
          <a:p>
            <a:pPr lvl="3" marL="1728000" indent="-216000">
              <a:lnSpc>
                <a:spcPct val="100000"/>
              </a:lnSpc>
              <a:spcBef>
                <a:spcPts val="567"/>
              </a:spcBef>
              <a:buClr>
                <a:srgbClr val="000000"/>
              </a:buClr>
              <a:buSzPct val="75000"/>
              <a:buFont typeface="Symbol"/>
              <a:buChar char=""/>
            </a:pPr>
            <a:r>
              <a:rPr b="0" lang="en-US" sz="2000" spc="-1" strike="noStrike">
                <a:solidFill>
                  <a:srgbClr val="000000"/>
                </a:solidFill>
                <a:latin typeface="Arial"/>
              </a:rPr>
              <a:t>Fourth Outline Level</a:t>
            </a:r>
            <a:endParaRPr b="0" lang="en-US" sz="2000" spc="-1" strike="noStrike">
              <a:latin typeface="Arial"/>
            </a:endParaRPr>
          </a:p>
          <a:p>
            <a:pPr lvl="4" marL="2160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latin typeface="Arial"/>
            </a:endParaRPr>
          </a:p>
          <a:p>
            <a:pPr lvl="5" marL="2592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latin typeface="Arial"/>
            </a:endParaRPr>
          </a:p>
          <a:p>
            <a:pPr lvl="6" marL="3024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subTitle"/>
          </p:nvPr>
        </p:nvSpPr>
        <p:spPr>
          <a:xfrm>
            <a:off x="504000" y="1190880"/>
            <a:ext cx="9046080" cy="3262680"/>
          </a:xfrm>
          <a:prstGeom prst="rect">
            <a:avLst/>
          </a:prstGeom>
          <a:noFill/>
          <a:ln w="0">
            <a:noFill/>
          </a:ln>
        </p:spPr>
        <p:txBody>
          <a:bodyPr lIns="0" rIns="0" tIns="0" bIns="0" anchor="ctr">
            <a:noAutofit/>
          </a:bodyPr>
          <a:p>
            <a:pPr algn="ctr">
              <a:lnSpc>
                <a:spcPct val="100000"/>
              </a:lnSpc>
              <a:buNone/>
            </a:pPr>
            <a:r>
              <a:rPr b="0" lang="en-US" sz="4000" spc="-1" strike="noStrike">
                <a:solidFill>
                  <a:srgbClr val="000000"/>
                </a:solidFill>
                <a:latin typeface="Arial"/>
              </a:rPr>
              <a:t>5/28/25 </a:t>
            </a:r>
            <a:r>
              <a:rPr b="0" lang="ko-KR" sz="4000" spc="-1" strike="noStrike">
                <a:solidFill>
                  <a:srgbClr val="000000"/>
                </a:solidFill>
                <a:latin typeface="Arial"/>
              </a:rPr>
              <a:t>수요성경공부</a:t>
            </a:r>
            <a:endParaRPr b="0" lang="en-US" sz="4000" spc="-1" strike="noStrike">
              <a:latin typeface="Arial"/>
            </a:endParaRPr>
          </a:p>
          <a:p>
            <a:pPr algn="ctr">
              <a:lnSpc>
                <a:spcPct val="100000"/>
              </a:lnSpc>
              <a:buNone/>
            </a:pPr>
            <a:endParaRPr b="0" lang="en-US" sz="5400" spc="-1" strike="noStrike">
              <a:latin typeface="Arial"/>
            </a:endParaRPr>
          </a:p>
          <a:p>
            <a:pPr algn="ctr">
              <a:lnSpc>
                <a:spcPct val="100000"/>
              </a:lnSpc>
              <a:buNone/>
            </a:pPr>
            <a:r>
              <a:rPr b="1" lang="ko-KR" sz="5400" spc="-1" strike="noStrike">
                <a:solidFill>
                  <a:srgbClr val="000000"/>
                </a:solidFill>
                <a:latin typeface="Arial"/>
              </a:rPr>
              <a:t>의롭다 하심에 관하여</a:t>
            </a:r>
            <a:r>
              <a:rPr b="1" lang="en-US" sz="5400" spc="-1" strike="noStrike">
                <a:solidFill>
                  <a:srgbClr val="000000"/>
                </a:solidFill>
                <a:latin typeface="Arial"/>
              </a:rPr>
              <a:t>(3)</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subTitle"/>
          </p:nvPr>
        </p:nvSpPr>
        <p:spPr>
          <a:xfrm>
            <a:off x="514440" y="1190880"/>
            <a:ext cx="9046440" cy="3263040"/>
          </a:xfrm>
          <a:prstGeom prst="rect">
            <a:avLst/>
          </a:prstGeom>
          <a:noFill/>
          <a:ln w="0">
            <a:noFill/>
          </a:ln>
        </p:spPr>
        <p:txBody>
          <a:bodyPr lIns="0" rIns="0" tIns="0" bIns="0" anchor="ctr">
            <a:noAutofit/>
          </a:bodyPr>
          <a:p>
            <a:pPr algn="ctr">
              <a:lnSpc>
                <a:spcPct val="100000"/>
              </a:lnSpc>
              <a:buNone/>
            </a:pPr>
            <a:r>
              <a:rPr b="1" lang="en-US" sz="5400" spc="-1" strike="noStrike">
                <a:solidFill>
                  <a:srgbClr val="000000"/>
                </a:solidFill>
                <a:latin typeface="Arial"/>
              </a:rPr>
              <a:t>5. </a:t>
            </a:r>
            <a:r>
              <a:rPr b="1" lang="ko-KR" sz="5400" spc="-1" strike="noStrike">
                <a:solidFill>
                  <a:srgbClr val="000000"/>
                </a:solidFill>
                <a:latin typeface="Arial"/>
              </a:rPr>
              <a:t>의롭다 하심 후의 죄 문제</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5</a:t>
            </a:r>
            <a:r>
              <a:rPr b="0" lang="ko-KR" sz="4400" spc="-1" strike="noStrike">
                <a:solidFill>
                  <a:srgbClr val="000000"/>
                </a:solidFill>
                <a:latin typeface="Arial"/>
              </a:rPr>
              <a:t>절</a:t>
            </a:r>
            <a:endParaRPr b="0" lang="en-US" sz="4400" spc="-1" strike="noStrike">
              <a:latin typeface="Arial"/>
            </a:endParaRPr>
          </a:p>
        </p:txBody>
      </p:sp>
      <p:sp>
        <p:nvSpPr>
          <p:cNvPr id="85"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하나님께서는 의롭다 하심을 얻은 자들의 죄들을 계속 용서하신다</a:t>
            </a:r>
            <a:r>
              <a:rPr b="0" lang="en-US" sz="3200" spc="-1" strike="noStrike">
                <a:solidFill>
                  <a:srgbClr val="000000"/>
                </a:solidFill>
                <a:latin typeface="Arial"/>
              </a:rPr>
              <a:t>. </a:t>
            </a:r>
            <a:r>
              <a:rPr b="0" lang="ko-KR" sz="3200" spc="-1" strike="noStrike">
                <a:solidFill>
                  <a:srgbClr val="000000"/>
                </a:solidFill>
                <a:latin typeface="Arial"/>
              </a:rPr>
              <a:t>그리고 비록 그들이 의롭다 하심의 상태로부터 결코 떨어질 수 없을지라도</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God doth continue to forgive the sins of those that are justified; and, although they can never fall from the state of justification,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5</a:t>
            </a:r>
            <a:r>
              <a:rPr b="0" lang="ko-KR" sz="4400" spc="-1" strike="noStrike">
                <a:solidFill>
                  <a:srgbClr val="000000"/>
                </a:solidFill>
                <a:latin typeface="Arial"/>
              </a:rPr>
              <a:t>절</a:t>
            </a:r>
            <a:endParaRPr b="0" lang="en-US" sz="4400" spc="-1" strike="noStrike">
              <a:latin typeface="Arial"/>
            </a:endParaRPr>
          </a:p>
        </p:txBody>
      </p:sp>
      <p:sp>
        <p:nvSpPr>
          <p:cNvPr id="87"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그들은 자신들을 낮추며 그들의 죄들을 고백하며 용서를 구하며 그들의 신앙과 회개를 새롭게 할 때까지 그들의 죄들로 인해 하나님 아버지의 불쾌하심 아래 떨어지며 그의 얼굴빛이 그들에게 회복되지 않을 수 있다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yet they may, by their sins, fall under God’s fatherly displeasure, and not have the light of his countenance restored unto them, until they humble themselves, confess their sins, beg pardon, and renew their faith and repentance.</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5</a:t>
            </a:r>
            <a:r>
              <a:rPr b="0" lang="ko-KR" sz="4400" spc="-1" strike="noStrike">
                <a:solidFill>
                  <a:srgbClr val="000000"/>
                </a:solidFill>
                <a:latin typeface="Arial"/>
              </a:rPr>
              <a:t>절</a:t>
            </a:r>
            <a:endParaRPr b="0" lang="en-US" sz="4400" spc="-1" strike="noStrike">
              <a:latin typeface="Arial"/>
            </a:endParaRPr>
          </a:p>
        </p:txBody>
      </p:sp>
      <p:sp>
        <p:nvSpPr>
          <p:cNvPr id="89"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칭의 받은 이들의 죄를 계속 용서하심</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b. </a:t>
            </a:r>
            <a:r>
              <a:rPr b="0" lang="ko-KR" sz="3200" spc="-1" strike="noStrike">
                <a:solidFill>
                  <a:srgbClr val="000000"/>
                </a:solidFill>
                <a:latin typeface="Arial"/>
              </a:rPr>
              <a:t>그들은 칭의 받은 상태에서 떨어질 수 없음</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c. </a:t>
            </a:r>
            <a:r>
              <a:rPr b="0" lang="ko-KR" sz="3200" spc="-1" strike="noStrike">
                <a:solidFill>
                  <a:srgbClr val="000000"/>
                </a:solidFill>
                <a:latin typeface="Arial"/>
              </a:rPr>
              <a:t>하지만 그들도 회개할 때까지는 그들의 죄로 인해 하나님의 불쾌함</a:t>
            </a:r>
            <a:r>
              <a:rPr b="0" lang="en-US" sz="3200" spc="-1" strike="noStrike">
                <a:solidFill>
                  <a:srgbClr val="000000"/>
                </a:solidFill>
                <a:latin typeface="Arial"/>
              </a:rPr>
              <a:t>(</a:t>
            </a:r>
            <a:r>
              <a:rPr b="0" lang="ko-KR" sz="3200" spc="-1" strike="noStrike">
                <a:solidFill>
                  <a:srgbClr val="000000"/>
                </a:solidFill>
                <a:latin typeface="Arial"/>
              </a:rPr>
              <a:t>징계</a:t>
            </a:r>
            <a:r>
              <a:rPr b="0" lang="en-US" sz="3200" spc="-1" strike="noStrike">
                <a:solidFill>
                  <a:srgbClr val="000000"/>
                </a:solidFill>
                <a:latin typeface="Arial"/>
              </a:rPr>
              <a:t>) </a:t>
            </a:r>
            <a:r>
              <a:rPr b="0" lang="ko-KR" sz="3200" spc="-1" strike="noStrike">
                <a:solidFill>
                  <a:srgbClr val="000000"/>
                </a:solidFill>
                <a:latin typeface="Arial"/>
              </a:rPr>
              <a:t>아래 떨어질 수 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계속 용서하심</a:t>
            </a:r>
            <a:endParaRPr b="0" lang="en-US" sz="4400" spc="-1" strike="noStrike">
              <a:latin typeface="Arial"/>
            </a:endParaRPr>
          </a:p>
        </p:txBody>
      </p:sp>
      <p:sp>
        <p:nvSpPr>
          <p:cNvPr id="91"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6:12 </a:t>
            </a:r>
            <a:r>
              <a:rPr b="0" lang="ko-KR" sz="3200" spc="-1" strike="noStrike">
                <a:solidFill>
                  <a:srgbClr val="000000"/>
                </a:solidFill>
                <a:latin typeface="Arial"/>
              </a:rPr>
              <a:t>우리가 우리에게 죄 지은 자를 사하여 준 것 같이 우리 죄를 사하여 주시옵고</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계속 용서하심</a:t>
            </a:r>
            <a:endParaRPr b="0" lang="en-US" sz="4400" spc="-1" strike="noStrike">
              <a:latin typeface="Arial"/>
            </a:endParaRPr>
          </a:p>
        </p:txBody>
      </p:sp>
      <p:sp>
        <p:nvSpPr>
          <p:cNvPr id="93"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요일 </a:t>
            </a:r>
            <a:r>
              <a:rPr b="0" lang="en-US" sz="3200" spc="-1" strike="noStrike">
                <a:solidFill>
                  <a:srgbClr val="000000"/>
                </a:solidFill>
                <a:latin typeface="Arial"/>
              </a:rPr>
              <a:t>1:7, 9  7 </a:t>
            </a:r>
            <a:r>
              <a:rPr b="0" lang="ko-KR" sz="3200" spc="-1" strike="noStrike">
                <a:solidFill>
                  <a:srgbClr val="000000"/>
                </a:solidFill>
                <a:latin typeface="Arial"/>
              </a:rPr>
              <a:t>그가 빛 가운데 계신 것 같이 우리도 빛 가운데 행하면 우리가 서로 사귐이 있고 그 아들 예수의 피가 우리를 모든 죄에서 깨끗하게 하실 것이요… </a:t>
            </a:r>
            <a:r>
              <a:rPr b="0" lang="en-US" sz="3200" spc="-1" strike="noStrike">
                <a:solidFill>
                  <a:srgbClr val="000000"/>
                </a:solidFill>
                <a:latin typeface="Arial"/>
              </a:rPr>
              <a:t>9 </a:t>
            </a:r>
            <a:r>
              <a:rPr b="0" lang="ko-KR" sz="3200" spc="-1" strike="noStrike">
                <a:solidFill>
                  <a:srgbClr val="000000"/>
                </a:solidFill>
                <a:latin typeface="Arial"/>
              </a:rPr>
              <a:t>만일 우리가 우리 죄를 자백하면 그는 미쁘시고 의로우사 우리 죄를 사하시며 우리를 모든 불의에서 깨끗하게 하실 것이요</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계속 용서하심</a:t>
            </a:r>
            <a:endParaRPr b="0" lang="en-US" sz="4400" spc="-1" strike="noStrike">
              <a:latin typeface="Arial"/>
            </a:endParaRPr>
          </a:p>
        </p:txBody>
      </p:sp>
      <p:sp>
        <p:nvSpPr>
          <p:cNvPr id="95"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요일 </a:t>
            </a:r>
            <a:r>
              <a:rPr b="0" lang="en-US" sz="3200" spc="-1" strike="noStrike">
                <a:solidFill>
                  <a:srgbClr val="000000"/>
                </a:solidFill>
                <a:latin typeface="Arial"/>
              </a:rPr>
              <a:t>2:1-2  1 </a:t>
            </a:r>
            <a:r>
              <a:rPr b="0" lang="ko-KR" sz="3200" spc="-1" strike="noStrike">
                <a:solidFill>
                  <a:srgbClr val="000000"/>
                </a:solidFill>
                <a:latin typeface="Arial"/>
              </a:rPr>
              <a:t>나의 자녀들아 내가 이것을 너희에게 씀은 너희로 죄를 범하지 않게 하려 함이라 만일 누가 죄를 범하여도 아버지 앞에서 우리에게 대언자가 있으니 곧 의로우신 예수 그리스도시라 </a:t>
            </a:r>
            <a:r>
              <a:rPr b="0" lang="en-US" sz="3200" spc="-1" strike="noStrike">
                <a:solidFill>
                  <a:srgbClr val="000000"/>
                </a:solidFill>
                <a:latin typeface="Arial"/>
              </a:rPr>
              <a:t>2 </a:t>
            </a:r>
            <a:r>
              <a:rPr b="0" lang="ko-KR" sz="3200" spc="-1" strike="noStrike">
                <a:solidFill>
                  <a:srgbClr val="000000"/>
                </a:solidFill>
                <a:latin typeface="Arial"/>
              </a:rPr>
              <a:t>그는 우리 죄를 위한 화목제물이니 우리만 위할 뿐 아니요 온 세상의 죄를 위하심이라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의의 상태에서 떨어지지 않음</a:t>
            </a:r>
            <a:endParaRPr b="0" lang="en-US" sz="4400" spc="-1" strike="noStrike">
              <a:latin typeface="Arial"/>
            </a:endParaRPr>
          </a:p>
        </p:txBody>
      </p:sp>
      <p:sp>
        <p:nvSpPr>
          <p:cNvPr id="97"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눅 </a:t>
            </a:r>
            <a:r>
              <a:rPr b="0" lang="en-US" sz="3200" spc="-1" strike="noStrike">
                <a:solidFill>
                  <a:srgbClr val="000000"/>
                </a:solidFill>
                <a:latin typeface="Arial"/>
              </a:rPr>
              <a:t>22:32 </a:t>
            </a:r>
            <a:r>
              <a:rPr b="0" lang="ko-KR" sz="3200" spc="-1" strike="noStrike">
                <a:solidFill>
                  <a:srgbClr val="000000"/>
                </a:solidFill>
                <a:latin typeface="Arial"/>
              </a:rPr>
              <a:t>그러나 내가 너를 위하여 네 믿음이 떨어지지 않기를 기도하였노니 너는 돌이킨 후에 네 형제를 굳게 하라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의의 상태에서 떨어지지 않음</a:t>
            </a:r>
            <a:endParaRPr b="0" lang="en-US" sz="4400" spc="-1" strike="noStrike">
              <a:latin typeface="Arial"/>
            </a:endParaRPr>
          </a:p>
        </p:txBody>
      </p:sp>
      <p:sp>
        <p:nvSpPr>
          <p:cNvPr id="99"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히 </a:t>
            </a:r>
            <a:r>
              <a:rPr b="0" lang="en-US" sz="3200" spc="-1" strike="noStrike">
                <a:solidFill>
                  <a:srgbClr val="000000"/>
                </a:solidFill>
                <a:latin typeface="Arial"/>
              </a:rPr>
              <a:t>10:14 </a:t>
            </a:r>
            <a:r>
              <a:rPr b="0" lang="ko-KR" sz="3200" spc="-1" strike="noStrike">
                <a:solidFill>
                  <a:srgbClr val="000000"/>
                </a:solidFill>
                <a:latin typeface="Arial"/>
              </a:rPr>
              <a:t>그가 거룩하게 된 자들을 한 번의 제사로 영원히 온전하게 하셨느니라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의의 상태에서 떨어지지 않음</a:t>
            </a:r>
            <a:endParaRPr b="0" lang="en-US" sz="4400" spc="-1" strike="noStrike">
              <a:latin typeface="Arial"/>
            </a:endParaRPr>
          </a:p>
        </p:txBody>
      </p:sp>
      <p:sp>
        <p:nvSpPr>
          <p:cNvPr id="101"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10:28 </a:t>
            </a:r>
            <a:r>
              <a:rPr b="0" lang="ko-KR" sz="3200" spc="-1" strike="noStrike">
                <a:solidFill>
                  <a:srgbClr val="000000"/>
                </a:solidFill>
                <a:latin typeface="Arial"/>
              </a:rPr>
              <a:t>내가 그들에게 영생을 주노니 영원히 멸망하지 아니할 것이요 또 그들을 내 손에서 빼앗을 자가 없느니라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의의 상태에서 떨어지지 않음</a:t>
            </a:r>
            <a:endParaRPr b="0" lang="en-US" sz="4400" spc="-1" strike="noStrike">
              <a:latin typeface="Arial"/>
            </a:endParaRPr>
          </a:p>
        </p:txBody>
      </p:sp>
      <p:sp>
        <p:nvSpPr>
          <p:cNvPr id="103"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빌 </a:t>
            </a:r>
            <a:r>
              <a:rPr b="0" lang="en-US" sz="3200" spc="-1" strike="noStrike">
                <a:solidFill>
                  <a:srgbClr val="000000"/>
                </a:solidFill>
                <a:latin typeface="Arial"/>
              </a:rPr>
              <a:t>1:6 </a:t>
            </a:r>
            <a:r>
              <a:rPr b="0" lang="ko-KR" sz="3200" spc="-1" strike="noStrike">
                <a:solidFill>
                  <a:srgbClr val="000000"/>
                </a:solidFill>
                <a:latin typeface="Arial"/>
              </a:rPr>
              <a:t>너희 안에서 착한 일을 시작하신 이가 그리스도 예수의 날까지 이루실 줄을 우리는 확신하노라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불쾌함 아래 가능함</a:t>
            </a:r>
            <a:endParaRPr b="0" lang="en-US" sz="4400" spc="-1" strike="noStrike">
              <a:latin typeface="Arial"/>
            </a:endParaRPr>
          </a:p>
        </p:txBody>
      </p:sp>
      <p:sp>
        <p:nvSpPr>
          <p:cNvPr id="105"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시 </a:t>
            </a:r>
            <a:r>
              <a:rPr b="0" lang="en-US" sz="3200" spc="-1" strike="noStrike">
                <a:solidFill>
                  <a:srgbClr val="000000"/>
                </a:solidFill>
                <a:latin typeface="Arial"/>
              </a:rPr>
              <a:t>89:31-33  31 </a:t>
            </a:r>
            <a:r>
              <a:rPr b="0" lang="ko-KR" sz="3200" spc="-1" strike="noStrike">
                <a:solidFill>
                  <a:srgbClr val="000000"/>
                </a:solidFill>
                <a:latin typeface="Arial"/>
              </a:rPr>
              <a:t>내 율례를 깨뜨리며 내 계명을 지키지 아니하면 </a:t>
            </a:r>
            <a:r>
              <a:rPr b="0" lang="en-US" sz="3200" spc="-1" strike="noStrike">
                <a:solidFill>
                  <a:srgbClr val="000000"/>
                </a:solidFill>
                <a:latin typeface="Arial"/>
              </a:rPr>
              <a:t>32 </a:t>
            </a:r>
            <a:r>
              <a:rPr b="0" lang="ko-KR" sz="3200" spc="-1" strike="noStrike">
                <a:solidFill>
                  <a:srgbClr val="000000"/>
                </a:solidFill>
                <a:latin typeface="Arial"/>
              </a:rPr>
              <a:t>내가 회초리로 그들의 죄를 다스리며 채찍으로 그들의 죄악을 벌하리로다 </a:t>
            </a:r>
            <a:r>
              <a:rPr b="0" lang="en-US" sz="3200" spc="-1" strike="noStrike">
                <a:solidFill>
                  <a:srgbClr val="000000"/>
                </a:solidFill>
                <a:latin typeface="Arial"/>
              </a:rPr>
              <a:t>33 </a:t>
            </a:r>
            <a:r>
              <a:rPr b="0" lang="ko-KR" sz="3200" spc="-1" strike="noStrike">
                <a:solidFill>
                  <a:srgbClr val="000000"/>
                </a:solidFill>
                <a:latin typeface="Arial"/>
              </a:rPr>
              <a:t>그러나 나의 인자함을 그에게서 다 거두지는 아니하며 나의 성실함도 폐하지 아니하며</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07"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시 </a:t>
            </a:r>
            <a:r>
              <a:rPr b="0" lang="en-US" sz="3200" spc="-1" strike="noStrike">
                <a:solidFill>
                  <a:srgbClr val="000000"/>
                </a:solidFill>
                <a:latin typeface="Arial"/>
              </a:rPr>
              <a:t>89:31-33  31 </a:t>
            </a:r>
            <a:r>
              <a:rPr b="0" lang="ko-KR" sz="3200" spc="-1" strike="noStrike">
                <a:solidFill>
                  <a:srgbClr val="000000"/>
                </a:solidFill>
                <a:latin typeface="Arial"/>
              </a:rPr>
              <a:t>내 율례를 깨뜨리며 내 계명을 지키지 아니하면 </a:t>
            </a:r>
            <a:r>
              <a:rPr b="0" lang="en-US" sz="3200" spc="-1" strike="noStrike">
                <a:solidFill>
                  <a:srgbClr val="000000"/>
                </a:solidFill>
                <a:latin typeface="Arial"/>
              </a:rPr>
              <a:t>32 </a:t>
            </a:r>
            <a:r>
              <a:rPr b="0" lang="ko-KR" sz="3200" spc="-1" strike="noStrike">
                <a:solidFill>
                  <a:srgbClr val="000000"/>
                </a:solidFill>
                <a:latin typeface="Arial"/>
              </a:rPr>
              <a:t>내가 회초리로 그들의 죄를 다스리며 채찍으로 그들의 죄악을 벌하리로다 </a:t>
            </a:r>
            <a:r>
              <a:rPr b="0" lang="en-US" sz="3200" spc="-1" strike="noStrike">
                <a:solidFill>
                  <a:srgbClr val="000000"/>
                </a:solidFill>
                <a:latin typeface="Arial"/>
              </a:rPr>
              <a:t>33 </a:t>
            </a:r>
            <a:r>
              <a:rPr b="0" lang="ko-KR" sz="3200" spc="-1" strike="noStrike">
                <a:solidFill>
                  <a:srgbClr val="000000"/>
                </a:solidFill>
                <a:latin typeface="Arial"/>
              </a:rPr>
              <a:t>그러나 나의 인자함을 그에게서 다 거두지는 아니하며 나의 성실함도 폐하지 아니하며</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09"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시 </a:t>
            </a:r>
            <a:r>
              <a:rPr b="0" lang="en-US" sz="3200" spc="-1" strike="noStrike">
                <a:solidFill>
                  <a:srgbClr val="000000"/>
                </a:solidFill>
                <a:latin typeface="Arial"/>
              </a:rPr>
              <a:t>51:7-12  7 </a:t>
            </a:r>
            <a:r>
              <a:rPr b="0" lang="ko-KR" sz="3200" spc="-1" strike="noStrike">
                <a:solidFill>
                  <a:srgbClr val="000000"/>
                </a:solidFill>
                <a:latin typeface="Arial"/>
              </a:rPr>
              <a:t>우슬초로 나를 정결하게 하소서 내가 정하리이다 나의 죄를 씻어 주소서 내가 눈보다 희리이다 </a:t>
            </a:r>
            <a:r>
              <a:rPr b="0" lang="en-US" sz="3200" spc="-1" strike="noStrike">
                <a:solidFill>
                  <a:srgbClr val="000000"/>
                </a:solidFill>
                <a:latin typeface="Arial"/>
              </a:rPr>
              <a:t>8 </a:t>
            </a:r>
            <a:r>
              <a:rPr b="0" lang="ko-KR" sz="3200" spc="-1" strike="noStrike">
                <a:solidFill>
                  <a:srgbClr val="000000"/>
                </a:solidFill>
                <a:latin typeface="Arial"/>
              </a:rPr>
              <a:t>내게 즐겁고 기쁜 소리를 들려 주시사 주께서 꺾으신 뼈들도 즐거워하게 하소서 </a:t>
            </a:r>
            <a:r>
              <a:rPr b="0" lang="en-US" sz="3200" spc="-1" strike="noStrike">
                <a:solidFill>
                  <a:srgbClr val="000000"/>
                </a:solidFill>
                <a:latin typeface="Arial"/>
              </a:rPr>
              <a:t>9 </a:t>
            </a:r>
            <a:r>
              <a:rPr b="0" lang="ko-KR" sz="3200" spc="-1" strike="noStrike">
                <a:solidFill>
                  <a:srgbClr val="000000"/>
                </a:solidFill>
                <a:latin typeface="Arial"/>
              </a:rPr>
              <a:t>주의 얼굴을 내 죄에서 돌이키시고 내 모든 죄악을 지워 주소서 </a:t>
            </a:r>
            <a:r>
              <a:rPr b="0" lang="en-US" sz="3200" spc="-1" strike="noStrike">
                <a:solidFill>
                  <a:srgbClr val="000000"/>
                </a:solidFill>
                <a:latin typeface="Arial"/>
              </a:rPr>
              <a:t>10 </a:t>
            </a:r>
            <a:r>
              <a:rPr b="0" lang="ko-KR" sz="3200" spc="-1" strike="noStrike">
                <a:solidFill>
                  <a:srgbClr val="000000"/>
                </a:solidFill>
                <a:latin typeface="Arial"/>
              </a:rPr>
              <a:t>하나님이여 내 속에 정한 마음을 창조하시고 내 안에 정직한 영을 새롭게 하소서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11"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11 </a:t>
            </a:r>
            <a:r>
              <a:rPr b="0" lang="ko-KR" sz="3200" spc="-1" strike="noStrike">
                <a:solidFill>
                  <a:srgbClr val="000000"/>
                </a:solidFill>
                <a:latin typeface="Arial"/>
              </a:rPr>
              <a:t>나를 주 앞에서 쫓아내지 마시며 주의 성령을 내게서 거두지 마소서 </a:t>
            </a:r>
            <a:r>
              <a:rPr b="0" lang="en-US" sz="3200" spc="-1" strike="noStrike">
                <a:solidFill>
                  <a:srgbClr val="000000"/>
                </a:solidFill>
                <a:latin typeface="Arial"/>
              </a:rPr>
              <a:t>12 </a:t>
            </a:r>
            <a:r>
              <a:rPr b="0" lang="ko-KR" sz="3200" spc="-1" strike="noStrike">
                <a:solidFill>
                  <a:srgbClr val="000000"/>
                </a:solidFill>
                <a:latin typeface="Arial"/>
              </a:rPr>
              <a:t>주의 구원의 즐거움을 내게 회복시켜 주시고 자원하는 심령을 주사 나를 붙드소서</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13"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시 </a:t>
            </a:r>
            <a:r>
              <a:rPr b="0" lang="en-US" sz="3200" spc="-1" strike="noStrike">
                <a:solidFill>
                  <a:srgbClr val="000000"/>
                </a:solidFill>
                <a:latin typeface="Arial"/>
              </a:rPr>
              <a:t>32:5 </a:t>
            </a:r>
            <a:r>
              <a:rPr b="0" lang="ko-KR" sz="3200" spc="-1" strike="noStrike">
                <a:solidFill>
                  <a:srgbClr val="000000"/>
                </a:solidFill>
                <a:latin typeface="Arial"/>
              </a:rPr>
              <a:t>내가 이르기를 내 허물을 여호와께 자복하리라 하고 주께 내 죄를 아뢰고 내 죄악을 숨기지 아니하였더니 곧 주께서 내 죄악을 사하셨나이다 </a:t>
            </a:r>
            <a:r>
              <a:rPr b="0" lang="en-US" sz="3200" spc="-1" strike="noStrike">
                <a:solidFill>
                  <a:srgbClr val="000000"/>
                </a:solidFill>
                <a:latin typeface="Arial"/>
              </a:rPr>
              <a:t>(</a:t>
            </a:r>
            <a:r>
              <a:rPr b="0" lang="ko-KR" sz="3200" spc="-1" strike="noStrike">
                <a:solidFill>
                  <a:srgbClr val="000000"/>
                </a:solidFill>
                <a:latin typeface="Arial"/>
              </a:rPr>
              <a:t>셀라</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15"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26:75 </a:t>
            </a:r>
            <a:r>
              <a:rPr b="0" lang="ko-KR" sz="3200" spc="-1" strike="noStrike">
                <a:solidFill>
                  <a:srgbClr val="000000"/>
                </a:solidFill>
                <a:latin typeface="Arial"/>
              </a:rPr>
              <a:t>이에 베드로가 예수의 말씀에 닭 울기 전에 네가 세 번 나를 부인하리라 하심이 생각나서 밖에 나가서 심히 통곡하니라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17"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고전 </a:t>
            </a:r>
            <a:r>
              <a:rPr b="0" lang="en-US" sz="3200" spc="-1" strike="noStrike">
                <a:solidFill>
                  <a:srgbClr val="000000"/>
                </a:solidFill>
                <a:latin typeface="Arial"/>
              </a:rPr>
              <a:t>11:30, 32  30 </a:t>
            </a:r>
            <a:r>
              <a:rPr b="0" lang="ko-KR" sz="3200" spc="-1" strike="noStrike">
                <a:solidFill>
                  <a:srgbClr val="000000"/>
                </a:solidFill>
                <a:latin typeface="Arial"/>
              </a:rPr>
              <a:t>그러므로 너희 중에 약한 자와 병든 자가 많고 잠자는 자도 적지 아니하니… </a:t>
            </a:r>
            <a:r>
              <a:rPr b="0" lang="en-US" sz="3200" spc="-1" strike="noStrike">
                <a:solidFill>
                  <a:srgbClr val="000000"/>
                </a:solidFill>
                <a:latin typeface="Arial"/>
              </a:rPr>
              <a:t>32 </a:t>
            </a:r>
            <a:r>
              <a:rPr b="0" lang="ko-KR" sz="3200" spc="-1" strike="noStrike">
                <a:solidFill>
                  <a:srgbClr val="000000"/>
                </a:solidFill>
                <a:latin typeface="Arial"/>
              </a:rPr>
              <a:t>우리가 판단을 받는 것은 주께 징계를 받는 것이니 이는 우리로 세상과 함께 정죄함을 받지 않게 하려 하심이라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하나님의 징계 받을 수 있음</a:t>
            </a:r>
            <a:endParaRPr b="0" lang="en-US" sz="4400" spc="-1" strike="noStrike">
              <a:latin typeface="Arial"/>
            </a:endParaRPr>
          </a:p>
        </p:txBody>
      </p:sp>
      <p:sp>
        <p:nvSpPr>
          <p:cNvPr id="119"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눅 </a:t>
            </a:r>
            <a:r>
              <a:rPr b="0" lang="en-US" sz="3200" spc="-1" strike="noStrike">
                <a:solidFill>
                  <a:srgbClr val="000000"/>
                </a:solidFill>
                <a:latin typeface="Arial"/>
              </a:rPr>
              <a:t>1:20 </a:t>
            </a:r>
            <a:r>
              <a:rPr b="0" lang="ko-KR" sz="3200" spc="-1" strike="noStrike">
                <a:solidFill>
                  <a:srgbClr val="000000"/>
                </a:solidFill>
                <a:latin typeface="Arial"/>
              </a:rPr>
              <a:t>보라 이 일이 되는 날까지 네가 말 못하는 자가 되어 능히 말을 못하리니 이는 네가 내 말을 믿지 아니함이거니와 때가 이르면 내 말이 이루어지리라 하더라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21"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1. </a:t>
            </a:r>
            <a:r>
              <a:rPr b="0" lang="ko-KR" sz="3200" spc="-1" strike="noStrike">
                <a:solidFill>
                  <a:srgbClr val="000000"/>
                </a:solidFill>
                <a:latin typeface="Arial"/>
              </a:rPr>
              <a:t>나는 하나님이 나의 특정한 죄들을 용서하셨음을 느끼는가</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23"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2. </a:t>
            </a:r>
            <a:r>
              <a:rPr b="0" lang="ko-KR" sz="3200" spc="-1" strike="noStrike">
                <a:solidFill>
                  <a:srgbClr val="000000"/>
                </a:solidFill>
                <a:latin typeface="Arial"/>
              </a:rPr>
              <a:t>나는 하나님께서 나를 의롭다 하신 것으로부터 떨어지지 않게 하신다는 것을 언제 느끼는가</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25"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3. </a:t>
            </a:r>
            <a:r>
              <a:rPr b="0" lang="ko-KR" sz="3200" spc="-1" strike="noStrike">
                <a:solidFill>
                  <a:srgbClr val="000000"/>
                </a:solidFill>
                <a:latin typeface="Arial"/>
              </a:rPr>
              <a:t>내가 요즘 겪고 있는 힘든 일들이 나의 죄 때문이라고 느낄 때는 언제인가</a:t>
            </a:r>
            <a:r>
              <a:rPr b="0" lang="en-US" sz="3200" spc="-1" strike="noStrike">
                <a:solidFill>
                  <a:srgbClr val="000000"/>
                </a:solidFill>
                <a:latin typeface="Arial"/>
              </a:rPr>
              <a:t>? </a:t>
            </a:r>
            <a:r>
              <a:rPr b="0" lang="ko-KR" sz="3200" spc="-1" strike="noStrike">
                <a:solidFill>
                  <a:srgbClr val="000000"/>
                </a:solidFill>
                <a:latin typeface="Arial"/>
              </a:rPr>
              <a:t>하지만 그것이 형벌이 아니라 회개로 인도하는 징계라고 생각하는가</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subTitle"/>
          </p:nvPr>
        </p:nvSpPr>
        <p:spPr>
          <a:xfrm>
            <a:off x="514440" y="1190880"/>
            <a:ext cx="9046440" cy="3263040"/>
          </a:xfrm>
          <a:prstGeom prst="rect">
            <a:avLst/>
          </a:prstGeom>
          <a:noFill/>
          <a:ln w="0">
            <a:noFill/>
          </a:ln>
        </p:spPr>
        <p:txBody>
          <a:bodyPr lIns="0" rIns="0" tIns="0" bIns="0" anchor="ctr">
            <a:noAutofit/>
          </a:bodyPr>
          <a:p>
            <a:pPr algn="ctr">
              <a:lnSpc>
                <a:spcPct val="100000"/>
              </a:lnSpc>
              <a:buNone/>
            </a:pPr>
            <a:r>
              <a:rPr b="1" lang="en-US" sz="5400" spc="-1" strike="noStrike">
                <a:solidFill>
                  <a:srgbClr val="000000"/>
                </a:solidFill>
                <a:latin typeface="Arial"/>
              </a:rPr>
              <a:t>6. </a:t>
            </a:r>
            <a:r>
              <a:rPr b="1" lang="ko-KR" sz="5400" spc="-1" strike="noStrike">
                <a:solidFill>
                  <a:srgbClr val="000000"/>
                </a:solidFill>
                <a:latin typeface="Arial"/>
              </a:rPr>
              <a:t>구약 아래서의 의롭다 하심</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415800" y="60120"/>
            <a:ext cx="9047880" cy="9219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6</a:t>
            </a:r>
            <a:r>
              <a:rPr b="0" lang="ko-KR" sz="4400" spc="-1" strike="noStrike">
                <a:solidFill>
                  <a:srgbClr val="000000"/>
                </a:solidFill>
                <a:latin typeface="Arial"/>
              </a:rPr>
              <a:t>절</a:t>
            </a:r>
            <a:endParaRPr b="0" lang="en-US" sz="4400" spc="-1" strike="noStrike">
              <a:latin typeface="Arial"/>
            </a:endParaRPr>
          </a:p>
        </p:txBody>
      </p:sp>
      <p:sp>
        <p:nvSpPr>
          <p:cNvPr id="128" name="PlaceHolder 2"/>
          <p:cNvSpPr>
            <a:spLocks noGrp="1"/>
          </p:cNvSpPr>
          <p:nvPr>
            <p:ph type="subTitle"/>
          </p:nvPr>
        </p:nvSpPr>
        <p:spPr>
          <a:xfrm>
            <a:off x="228600" y="993960"/>
            <a:ext cx="9578160" cy="44694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구약 아래서 신자들의 의롭다 하심은 이 모든 점들에서 신약 아래서 신자들의 의롭다 하심과 동일하다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The justification of believers under the old testament was, in all these respects, one and the same with the justification of believers under the new testament.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6</a:t>
            </a:r>
            <a:r>
              <a:rPr b="0" lang="ko-KR" sz="4400" spc="-1" strike="noStrike">
                <a:solidFill>
                  <a:srgbClr val="000000"/>
                </a:solidFill>
                <a:latin typeface="Arial"/>
              </a:rPr>
              <a:t>절</a:t>
            </a:r>
            <a:endParaRPr b="0" lang="en-US" sz="4400" spc="-1" strike="noStrike">
              <a:latin typeface="Arial"/>
            </a:endParaRPr>
          </a:p>
        </p:txBody>
      </p:sp>
      <p:sp>
        <p:nvSpPr>
          <p:cNvPr id="130"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구약 신자의 칭의와 신약 신자의 칭의는 같다</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130">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32"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갈 </a:t>
            </a:r>
            <a:r>
              <a:rPr b="0" lang="en-US" sz="3200" spc="-1" strike="noStrike">
                <a:solidFill>
                  <a:srgbClr val="000000"/>
                </a:solidFill>
                <a:latin typeface="Arial"/>
              </a:rPr>
              <a:t>3:6-9, 13-14  6 </a:t>
            </a:r>
            <a:r>
              <a:rPr b="0" lang="ko-KR" sz="3200" spc="-1" strike="noStrike">
                <a:solidFill>
                  <a:srgbClr val="000000"/>
                </a:solidFill>
                <a:latin typeface="Arial"/>
              </a:rPr>
              <a:t>아브라함이 하나님을 믿으매 그것을 그에게 의로 정하셨다 함과 같으니라 </a:t>
            </a:r>
            <a:r>
              <a:rPr b="0" lang="en-US" sz="3200" spc="-1" strike="noStrike">
                <a:solidFill>
                  <a:srgbClr val="000000"/>
                </a:solidFill>
                <a:latin typeface="Arial"/>
              </a:rPr>
              <a:t>7 </a:t>
            </a:r>
            <a:r>
              <a:rPr b="0" lang="ko-KR" sz="3200" spc="-1" strike="noStrike">
                <a:solidFill>
                  <a:srgbClr val="000000"/>
                </a:solidFill>
                <a:latin typeface="Arial"/>
              </a:rPr>
              <a:t>그런즉 믿음으로 말미암은 자들은 아브라함의 자손인 줄 알지어다 </a:t>
            </a:r>
            <a:r>
              <a:rPr b="0" lang="en-US" sz="3200" spc="-1" strike="noStrike">
                <a:solidFill>
                  <a:srgbClr val="000000"/>
                </a:solidFill>
                <a:latin typeface="Arial"/>
              </a:rPr>
              <a:t>8 </a:t>
            </a:r>
            <a:r>
              <a:rPr b="0" lang="ko-KR" sz="3200" spc="-1" strike="noStrike">
                <a:solidFill>
                  <a:srgbClr val="000000"/>
                </a:solidFill>
                <a:latin typeface="Arial"/>
              </a:rPr>
              <a:t>또 하나님이 이방을 믿음으로 말미암아 의로 정하실 것을 성경이 미리 알고 먼저 아브라함에게 복음을 전하되 모든 이방인이 너로 말미암아 복을 받으리라 하였느니라 </a:t>
            </a:r>
            <a:r>
              <a:rPr b="0" lang="en-US" sz="3200" spc="-1" strike="noStrike">
                <a:solidFill>
                  <a:srgbClr val="000000"/>
                </a:solidFill>
                <a:latin typeface="Arial"/>
              </a:rPr>
              <a:t>9 </a:t>
            </a:r>
            <a:r>
              <a:rPr b="0" lang="ko-KR" sz="3200" spc="-1" strike="noStrike">
                <a:solidFill>
                  <a:srgbClr val="000000"/>
                </a:solidFill>
                <a:latin typeface="Arial"/>
              </a:rPr>
              <a:t>그러므로 믿음으로 말미암은 자는 믿음이 있는 아브라함과 함께 복을 받느니라…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132">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34"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13 </a:t>
            </a:r>
            <a:r>
              <a:rPr b="0" lang="ko-KR" sz="3200" spc="-1" strike="noStrike">
                <a:solidFill>
                  <a:srgbClr val="000000"/>
                </a:solidFill>
                <a:latin typeface="Arial"/>
              </a:rPr>
              <a:t>그리스도께서 우리를 위하여 저주를 받은 바 되사 율법의 저주에서 우리를 속량하셨으니 기록된 바 나무에 달린 자마다 저주 아래에 있는 자라 하였음이라 </a:t>
            </a:r>
            <a:r>
              <a:rPr b="0" lang="en-US" sz="3200" spc="-1" strike="noStrike">
                <a:solidFill>
                  <a:srgbClr val="000000"/>
                </a:solidFill>
                <a:latin typeface="Arial"/>
              </a:rPr>
              <a:t>14 </a:t>
            </a:r>
            <a:r>
              <a:rPr b="0" lang="ko-KR" sz="3200" spc="-1" strike="noStrike">
                <a:solidFill>
                  <a:srgbClr val="000000"/>
                </a:solidFill>
                <a:latin typeface="Arial"/>
              </a:rPr>
              <a:t>이는 그리스도 예수 안에서 아브라함의 복이 이방인에게 미치게 하고 또 우리로 하여금 믿음으로 말미암아 성령의 약속을 받게 하려 함이라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childTnLst>
                  <p:par>
                    <p:cTn id="15" fill="hold">
                      <p:stCondLst>
                        <p:cond delay="indefinite"/>
                      </p:stCondLst>
                      <p:childTnLst>
                        <p:par>
                          <p:cTn id="16" fill="hold">
                            <p:stCondLst>
                              <p:cond delay="0"/>
                            </p:stCondLst>
                            <p:childTnLst>
                              <p:par>
                                <p:cTn id="17" nodeType="clickEffect" fill="hold" presetClass="entr" presetID="1">
                                  <p:stCondLst>
                                    <p:cond delay="0"/>
                                  </p:stCondLst>
                                  <p:childTnLst>
                                    <p:set>
                                      <p:cBhvr>
                                        <p:cTn id="18" dur="1" fill="hold">
                                          <p:stCondLst>
                                            <p:cond delay="0"/>
                                          </p:stCondLst>
                                        </p:cTn>
                                        <p:tgtEl>
                                          <p:spTgt spid="134">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36"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롬 </a:t>
            </a:r>
            <a:r>
              <a:rPr b="0" lang="en-US" sz="3200" spc="-1" strike="noStrike">
                <a:solidFill>
                  <a:srgbClr val="000000"/>
                </a:solidFill>
                <a:latin typeface="Arial"/>
              </a:rPr>
              <a:t>4:22-24  22 </a:t>
            </a:r>
            <a:r>
              <a:rPr b="0" lang="ko-KR" sz="3200" spc="-1" strike="noStrike">
                <a:solidFill>
                  <a:srgbClr val="000000"/>
                </a:solidFill>
                <a:latin typeface="Arial"/>
              </a:rPr>
              <a:t>그러므로 그것이 그에게 의로 여겨졌느니라 </a:t>
            </a:r>
            <a:r>
              <a:rPr b="0" lang="en-US" sz="3200" spc="-1" strike="noStrike">
                <a:solidFill>
                  <a:srgbClr val="000000"/>
                </a:solidFill>
                <a:latin typeface="Arial"/>
              </a:rPr>
              <a:t>23 </a:t>
            </a:r>
            <a:r>
              <a:rPr b="0" lang="ko-KR" sz="3200" spc="-1" strike="noStrike">
                <a:solidFill>
                  <a:srgbClr val="000000"/>
                </a:solidFill>
                <a:latin typeface="Arial"/>
              </a:rPr>
              <a:t>그에게 의로 여겨졌다 기록된 것은 아브라함만 위한 것이 아니요 </a:t>
            </a:r>
            <a:r>
              <a:rPr b="0" lang="en-US" sz="3200" spc="-1" strike="noStrike">
                <a:solidFill>
                  <a:srgbClr val="000000"/>
                </a:solidFill>
                <a:latin typeface="Arial"/>
              </a:rPr>
              <a:t>24 </a:t>
            </a:r>
            <a:r>
              <a:rPr b="0" lang="ko-KR" sz="3200" spc="-1" strike="noStrike">
                <a:solidFill>
                  <a:srgbClr val="000000"/>
                </a:solidFill>
                <a:latin typeface="Arial"/>
              </a:rPr>
              <a:t>의로 여기심을 받을 우리도 위함이니 곧 예수 우리 주를 죽은 자 가운데서 살리신 이를 믿는 자니라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childTnLst>
                  <p:par>
                    <p:cTn id="21" fill="hold">
                      <p:stCondLst>
                        <p:cond delay="indefinite"/>
                      </p:stCondLst>
                      <p:childTnLst>
                        <p:par>
                          <p:cTn id="22" fill="hold">
                            <p:stCondLst>
                              <p:cond delay="0"/>
                            </p:stCondLst>
                            <p:childTnLst>
                              <p:par>
                                <p:cTn id="23" nodeType="clickEffect" fill="hold" presetClass="entr" presetID="1">
                                  <p:stCondLst>
                                    <p:cond delay="0"/>
                                  </p:stCondLst>
                                  <p:childTnLst>
                                    <p:set>
                                      <p:cBhvr>
                                        <p:cTn id="24" dur="1" fill="hold">
                                          <p:stCondLst>
                                            <p:cond delay="0"/>
                                          </p:stCondLst>
                                        </p:cTn>
                                        <p:tgtEl>
                                          <p:spTgt spid="136">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38"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히 </a:t>
            </a:r>
            <a:r>
              <a:rPr b="0" lang="en-US" sz="3200" spc="-1" strike="noStrike">
                <a:solidFill>
                  <a:srgbClr val="000000"/>
                </a:solidFill>
                <a:latin typeface="Arial"/>
              </a:rPr>
              <a:t>13:8 </a:t>
            </a:r>
            <a:r>
              <a:rPr b="0" lang="ko-KR" sz="3200" spc="-1" strike="noStrike">
                <a:solidFill>
                  <a:srgbClr val="000000"/>
                </a:solidFill>
                <a:latin typeface="Arial"/>
              </a:rPr>
              <a:t>예수 그리스도는 어제나 오늘이나 영원토록 동일하시니라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childTnLst>
                  <p:par>
                    <p:cTn id="27" fill="hold">
                      <p:stCondLst>
                        <p:cond delay="indefinite"/>
                      </p:stCondLst>
                      <p:childTnLst>
                        <p:par>
                          <p:cTn id="28" fill="hold">
                            <p:stCondLst>
                              <p:cond delay="0"/>
                            </p:stCondLst>
                            <p:childTnLst>
                              <p:par>
                                <p:cTn id="29" nodeType="clickEffect" fill="hold" presetClass="entr" presetID="1">
                                  <p:stCondLst>
                                    <p:cond delay="0"/>
                                  </p:stCondLst>
                                  <p:childTnLst>
                                    <p:set>
                                      <p:cBhvr>
                                        <p:cTn id="30" dur="1" fill="hold">
                                          <p:stCondLst>
                                            <p:cond delay="0"/>
                                          </p:stCondLst>
                                        </p:cTn>
                                        <p:tgtEl>
                                          <p:spTgt spid="138">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40"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히 </a:t>
            </a:r>
            <a:r>
              <a:rPr b="0" lang="en-US" sz="3200" spc="-1" strike="noStrike">
                <a:solidFill>
                  <a:srgbClr val="000000"/>
                </a:solidFill>
                <a:latin typeface="Arial"/>
              </a:rPr>
              <a:t>11:13 </a:t>
            </a:r>
            <a:r>
              <a:rPr b="0" lang="ko-KR" sz="3200" spc="-1" strike="noStrike">
                <a:solidFill>
                  <a:srgbClr val="000000"/>
                </a:solidFill>
                <a:latin typeface="Arial"/>
              </a:rPr>
              <a:t>이 사람들은 다 믿음을 따라 죽었으며 약속을 받지 못하였으되 그것들을 멀리서 보고 환영하며 또 땅에서는 외국인과 나그네임을 증언하였으니</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childTnLst>
                  <p:par>
                    <p:cTn id="33" fill="hold">
                      <p:stCondLst>
                        <p:cond delay="indefinite"/>
                      </p:stCondLst>
                      <p:childTnLst>
                        <p:par>
                          <p:cTn id="34" fill="hold">
                            <p:stCondLst>
                              <p:cond delay="0"/>
                            </p:stCondLst>
                            <p:childTnLst>
                              <p:par>
                                <p:cTn id="35" nodeType="clickEffect" fill="hold" presetClass="entr" presetID="1">
                                  <p:stCondLst>
                                    <p:cond delay="0"/>
                                  </p:stCondLst>
                                  <p:childTnLst>
                                    <p:set>
                                      <p:cBhvr>
                                        <p:cTn id="36" dur="1" fill="hold">
                                          <p:stCondLst>
                                            <p:cond delay="0"/>
                                          </p:stCondLst>
                                        </p:cTn>
                                        <p:tgtEl>
                                          <p:spTgt spid="140">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42"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8:56 </a:t>
            </a:r>
            <a:r>
              <a:rPr b="0" lang="ko-KR" sz="3200" spc="-1" strike="noStrike">
                <a:solidFill>
                  <a:srgbClr val="000000"/>
                </a:solidFill>
                <a:latin typeface="Arial"/>
              </a:rPr>
              <a:t>너희 조상 아브라함은 나의 때 볼 것을 즐거워하다가 보고 기뻐하였느니라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7" dur="indefinite" restart="never" nodeType="tmRoot">
          <p:childTnLst>
            <p:seq>
              <p:cTn id="38" dur="indefinite" nodeType="mainSeq">
                <p:childTnLst>
                  <p:par>
                    <p:cTn id="39" fill="hold">
                      <p:stCondLst>
                        <p:cond delay="indefinite"/>
                      </p:stCondLst>
                      <p:childTnLst>
                        <p:par>
                          <p:cTn id="40" fill="hold">
                            <p:stCondLst>
                              <p:cond delay="0"/>
                            </p:stCondLst>
                            <p:childTnLst>
                              <p:par>
                                <p:cTn id="41" nodeType="clickEffect" fill="hold" presetClass="entr" presetID="1">
                                  <p:stCondLst>
                                    <p:cond delay="0"/>
                                  </p:stCondLst>
                                  <p:childTnLst>
                                    <p:set>
                                      <p:cBhvr>
                                        <p:cTn id="42" dur="1" fill="hold">
                                          <p:stCondLst>
                                            <p:cond delay="0"/>
                                          </p:stCondLst>
                                        </p:cTn>
                                        <p:tgtEl>
                                          <p:spTgt spid="142">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44"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t>
            </a:r>
            <a:r>
              <a:rPr b="0" lang="ko-KR" sz="3200" spc="-1" strike="noStrike">
                <a:solidFill>
                  <a:srgbClr val="000000"/>
                </a:solidFill>
                <a:latin typeface="Arial"/>
              </a:rPr>
              <a:t>유대인과 이방인</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ko-KR" sz="3200" spc="-1" strike="noStrike">
                <a:solidFill>
                  <a:srgbClr val="000000"/>
                </a:solidFill>
                <a:latin typeface="Arial"/>
              </a:rPr>
              <a:t>행 </a:t>
            </a:r>
            <a:r>
              <a:rPr b="0" lang="en-US" sz="3200" spc="-1" strike="noStrike">
                <a:solidFill>
                  <a:srgbClr val="000000"/>
                </a:solidFill>
                <a:latin typeface="Arial"/>
              </a:rPr>
              <a:t>15:11 </a:t>
            </a:r>
            <a:r>
              <a:rPr b="0" lang="ko-KR" sz="3200" spc="-1" strike="noStrike">
                <a:solidFill>
                  <a:srgbClr val="000000"/>
                </a:solidFill>
                <a:latin typeface="Arial"/>
              </a:rPr>
              <a:t>그러나 우리는 그들이 우리와 동일하게 주 예수의 은혜로 구원 받는 줄을 믿노라 하니라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childTnLst>
                  <p:par>
                    <p:cTn id="45" fill="hold">
                      <p:stCondLst>
                        <p:cond delay="indefinite"/>
                      </p:stCondLst>
                      <p:childTnLst>
                        <p:par>
                          <p:cTn id="46" fill="hold">
                            <p:stCondLst>
                              <p:cond delay="0"/>
                            </p:stCondLst>
                            <p:childTnLst>
                              <p:par>
                                <p:cTn id="47" nodeType="clickEffect" fill="hold" presetClass="entr" presetID="1">
                                  <p:stCondLst>
                                    <p:cond delay="0"/>
                                  </p:stCondLst>
                                  <p:childTnLst>
                                    <p:set>
                                      <p:cBhvr>
                                        <p:cTn id="48" dur="1" fill="hold">
                                          <p:stCondLst>
                                            <p:cond delay="0"/>
                                          </p:stCondLst>
                                        </p:cTn>
                                        <p:tgtEl>
                                          <p:spTgt spid="144">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신구약의 칭의가 같음</a:t>
            </a:r>
            <a:endParaRPr b="0" lang="en-US" sz="4400" spc="-1" strike="noStrike">
              <a:latin typeface="Arial"/>
            </a:endParaRPr>
          </a:p>
        </p:txBody>
      </p:sp>
      <p:sp>
        <p:nvSpPr>
          <p:cNvPr id="146"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t>
            </a:r>
            <a:r>
              <a:rPr b="0" lang="ko-KR" sz="3200" spc="-1" strike="noStrike">
                <a:solidFill>
                  <a:srgbClr val="000000"/>
                </a:solidFill>
                <a:latin typeface="Arial"/>
              </a:rPr>
              <a:t>유대인과 이방인</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ko-KR" sz="3200" spc="-1" strike="noStrike">
                <a:solidFill>
                  <a:srgbClr val="000000"/>
                </a:solidFill>
                <a:latin typeface="Arial"/>
              </a:rPr>
              <a:t>롬 </a:t>
            </a:r>
            <a:r>
              <a:rPr b="0" lang="en-US" sz="3200" spc="-1" strike="noStrike">
                <a:solidFill>
                  <a:srgbClr val="000000"/>
                </a:solidFill>
                <a:latin typeface="Arial"/>
              </a:rPr>
              <a:t>3:30 </a:t>
            </a:r>
            <a:r>
              <a:rPr b="0" lang="ko-KR" sz="3200" spc="-1" strike="noStrike">
                <a:solidFill>
                  <a:srgbClr val="000000"/>
                </a:solidFill>
                <a:latin typeface="Arial"/>
              </a:rPr>
              <a:t>할례자도 믿음으로 말미암아 또한 무할례자도 믿음으로 말미암아 의롭다 하실 하나님은 한 분이시니라</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49" dur="indefinite" restart="never" nodeType="tmRoot">
          <p:childTnLst>
            <p:seq>
              <p:cTn id="50" dur="indefinite" nodeType="mainSeq">
                <p:childTnLst>
                  <p:par>
                    <p:cTn id="51" fill="hold">
                      <p:stCondLst>
                        <p:cond delay="indefinite"/>
                      </p:stCondLst>
                      <p:childTnLst>
                        <p:par>
                          <p:cTn id="52" fill="hold">
                            <p:stCondLst>
                              <p:cond delay="0"/>
                            </p:stCondLst>
                            <p:childTnLst>
                              <p:par>
                                <p:cTn id="53" nodeType="clickEffect" fill="hold" presetClass="entr" presetID="1">
                                  <p:stCondLst>
                                    <p:cond delay="0"/>
                                  </p:stCondLst>
                                  <p:childTnLst>
                                    <p:set>
                                      <p:cBhvr>
                                        <p:cTn id="54" dur="1" fill="hold">
                                          <p:stCondLst>
                                            <p:cond delay="0"/>
                                          </p:stCondLst>
                                        </p:cTn>
                                        <p:tgtEl>
                                          <p:spTgt spid="146">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48"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1. </a:t>
            </a:r>
            <a:r>
              <a:rPr b="0" lang="ko-KR" sz="3200" spc="-1" strike="noStrike">
                <a:solidFill>
                  <a:srgbClr val="000000"/>
                </a:solidFill>
                <a:latin typeface="Arial"/>
              </a:rPr>
              <a:t>구약 성도와 신약 성도들이 의롭다 하심을 받는 것이 같다는 것은 우리에게 무엇을 가르치는가</a:t>
            </a:r>
            <a:r>
              <a:rPr b="0" lang="en-US" sz="3200" spc="-1" strike="noStrike">
                <a:solidFill>
                  <a:srgbClr val="000000"/>
                </a:solidFill>
                <a:latin typeface="Arial"/>
              </a:rPr>
              <a:t>? </a:t>
            </a:r>
            <a:r>
              <a:rPr b="0" lang="ko-KR" sz="3200" spc="-1" strike="noStrike">
                <a:solidFill>
                  <a:srgbClr val="000000"/>
                </a:solidFill>
                <a:latin typeface="Arial"/>
              </a:rPr>
              <a:t>하나님에 대하여</a:t>
            </a:r>
            <a:r>
              <a:rPr b="0" lang="en-US" sz="3200" spc="-1" strike="noStrike">
                <a:solidFill>
                  <a:srgbClr val="000000"/>
                </a:solidFill>
                <a:latin typeface="Arial"/>
              </a:rPr>
              <a:t>? </a:t>
            </a:r>
            <a:r>
              <a:rPr b="0" lang="ko-KR" sz="3200" spc="-1" strike="noStrike">
                <a:solidFill>
                  <a:srgbClr val="000000"/>
                </a:solidFill>
                <a:latin typeface="Arial"/>
              </a:rPr>
              <a:t>우리의 상태와 필요에 대하여</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415800" y="60120"/>
            <a:ext cx="9048600" cy="92268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50" name="PlaceHolder 2"/>
          <p:cNvSpPr>
            <a:spLocks noGrp="1"/>
          </p:cNvSpPr>
          <p:nvPr>
            <p:ph type="subTitle"/>
          </p:nvPr>
        </p:nvSpPr>
        <p:spPr>
          <a:xfrm>
            <a:off x="228600" y="993960"/>
            <a:ext cx="9578880" cy="44701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ea typeface="맑은 고딕"/>
              </a:rPr>
              <a:t>2. </a:t>
            </a:r>
            <a:r>
              <a:rPr b="0" lang="ko-KR" sz="3200" spc="-1" strike="noStrike">
                <a:solidFill>
                  <a:srgbClr val="000000"/>
                </a:solidFill>
                <a:latin typeface="Arial"/>
                <a:ea typeface="맑은 고딕"/>
              </a:rPr>
              <a:t>신구약의 칭의가 다르다고 생각하면 무엇을 오해할 수 있는가</a:t>
            </a:r>
            <a:r>
              <a:rPr b="0" lang="en-US" sz="3200" spc="-1" strike="noStrike">
                <a:solidFill>
                  <a:srgbClr val="000000"/>
                </a:solidFill>
                <a:latin typeface="Arial"/>
                <a:ea typeface="맑은 고딕"/>
              </a:rPr>
              <a:t>?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5555</TotalTime>
  <Application>LibreOffice/7.3.2.2$Windows_X86_64 LibreOffice_project/49f2b1bff42cfccbd8f788c8dc32c1c309559be0</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2024-04-03T19:30:12Z</dcterms:created>
  <dc:creator/>
  <dc:description/>
  <dc:language>en-US</dc:language>
  <cp:lastModifiedBy/>
  <dcterms:modified xsi:type="dcterms:W3CDTF">2025-05-28T20:36:21Z</dcterms:modified>
  <cp:revision>406</cp:revision>
  <dc:subject/>
  <dc:title/>
</cp:coreProperties>
</file>

<file path=docProps/custom.xml><?xml version="1.0" encoding="utf-8"?>
<Properties xmlns="http://schemas.openxmlformats.org/officeDocument/2006/custom-properties" xmlns:vt="http://schemas.openxmlformats.org/officeDocument/2006/docPropsVTypes"/>
</file>