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3004D3A-0B3E-4403-A126-794037E9B44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26D5AE4-704B-4317-AD93-D8AB9D2A9F0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59067FA-EEAF-4314-BDD5-A2516020439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909FF39-4F98-48BB-9DB0-7754CA5C934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C705854-6336-49D8-942F-A06EE5FE3CB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DED14F1-1797-41EB-82A7-42BACA296EA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D615EB4-CC93-401A-B206-8DEB4B63685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8797064-9F18-4549-9EFA-5F7B8AACFB5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E4C14C6-006A-4F12-A33C-D77DB720086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26F69EE-E927-4E7A-8098-38748CFCB93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F47B4A1-3853-4674-B542-EC5991BDAAF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B7D5CB0-6FA8-4812-BD94-5D13D0E261E6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414762A-58D8-47DC-A5F5-BA718FAB594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A82EFC6-61F3-42ED-89FF-C9C784F2DE2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21395EA-3154-44ED-84C4-D639C01A963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C31ED18-9525-4675-B665-C03C36E6EB0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62F4A9C-080E-490A-8C76-46F0E21BA14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D5546F2-280B-442B-843A-21AEF89A98B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90ED11B-65EB-4D7F-81BC-F93146BC7F7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CD2149A-949C-4923-9510-AF0AAF70A6B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F345975-66A8-4045-85F8-6E28CFD6D81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C6EEA93-5B3E-4233-B81B-86B3E650331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720D4A9-0E92-4C61-A230-E9AACF281B5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651631A-D8FB-4C51-9505-36FF3F787D1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68360" cy="36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21640" cy="36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FBC99A1B-12EF-4E0A-BE3E-A9D14EA5F7F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9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21640" cy="36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447360" y="5165640"/>
            <a:ext cx="3169440" cy="36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7227720" y="5165640"/>
            <a:ext cx="2322360" cy="36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1F154F96-6D26-4B87-867D-F21423339F9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504000" y="5165640"/>
            <a:ext cx="2322360" cy="36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45000" cy="326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6/18/25 </a:t>
            </a:r>
            <a:r>
              <a:rPr b="0" lang="ko-KR" sz="4000" spc="-1" strike="noStrike">
                <a:solidFill>
                  <a:srgbClr val="000000"/>
                </a:solidFill>
                <a:latin typeface="Arial"/>
              </a:rPr>
              <a:t>수요성경공부</a:t>
            </a:r>
            <a:endParaRPr b="0" lang="en-US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en-US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고린도후서 </a:t>
            </a: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(1)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5360" cy="326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1. </a:t>
            </a: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개요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개요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저자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: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연도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: 55-56 AD. 3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차 전도여행 중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장소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: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마게도냐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개요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배경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차 전도여행 때 처음 고린도를 방문하여 교회를 개척하였다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(50-51 AD).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후 바울이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차 전도여행 중 에베소에 머물고 있을 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그는 에베소에서 마게도냐를 거쳐 고린도를 방문한 후 예루살렘으로 가려 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개요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먼저 디모데를 대신 고린도로 보내었다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그런데 디모데가 고린도에 갔을 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그곳에 동부에서 온 바울의 대적들 때문에 교회에 분쟁이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 소식을 들은 바울은 고린도에 직접 방문하여 문제를 해결하고 마게도냐로 올라간 후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다시 고린도로 내려와 방문하고 예루살렘으로 가려 하였다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개요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 바울이 고린도를 방문하였을 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(54-55 AD) “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근심”하게 하는 방문이었다고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바울을 대놓고 거부하는 세력을 교회에서 만났기 때문이다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수모를 겪은 채로 고린도를 떠나 에베소로 돌아왔다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개요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에베소로 돌아온 바울은 디도의 손을 통해 고린도 교회에 많은 눈물로 쓴 편지를 보냈다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(55 AD).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편지에서 바울은 고린도 교인들이 회개하지 않으면 하나님의 심판이 있을 것을 경고했다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개요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마게도냐에서 디도를 만났을 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디도는 바울에게 고린도 교회의 많은 교인들이 회개하였다는 소식을 듣게 되었다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 고린도 교회에는 아직도 회개하지 않는 소수의 교인들이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그들은 아직도 바울의 대적들의 영향력 아래에 놓여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개요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마게도냐에서 고린도후서를 쓰며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(55-56 AD),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고린도에 세 번째로 방문하기로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방문 후에는 예루살렘으로 가려고 계획하였다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결국 바울은 석 달 동안 고린도를 포함한 그리스 지역을 방문하고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(56 AD),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때 로마서 서신을 쓰게 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5360" cy="326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1. 1:1-2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5360" cy="326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1. 1:3-7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5360" cy="326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1. 1:8-11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6800" cy="92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약속들을 이어 받음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7080" cy="446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히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6:12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게으르지 아니하고 믿음과 오래 참음으로 말미암아 약속들을 기업으로 받는 자들을 본받는 자 되게 하려는 것이니라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5613</TotalTime>
  <Application>LibreOffice/7.3.2.2$Windows_X86_64 LibreOffice_project/49f2b1bff42cfccbd8f788c8dc32c1c309559be0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2024-04-03T19:30:12Z</dcterms:created>
  <dc:creator/>
  <dc:description/>
  <dc:language>en-US</dc:language>
  <cp:lastModifiedBy/>
  <dcterms:modified xsi:type="dcterms:W3CDTF">2025-06-18T19:25:33Z</dcterms:modified>
  <cp:revision>412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