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948352F-3CCA-44E8-A865-36F535A07CE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EAB225-9018-454B-AFAB-7E3F82D4E93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ADD22D-1BAD-4474-8B54-D9D9FAA9C0A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B2D3E71-9D84-4F5B-96F1-9BB41D86F7C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E38DC8C-1EBA-4FCD-95CF-BBDEEDA36AC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2D7EC4D-6451-4716-9ABC-2FFA22E8785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460DB39-2C69-4897-8293-04F4B2295BA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ADD83F0-5F01-47F1-B839-F170A9040DF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474EE0-F1C8-4649-BF7D-1C205FAE1F6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A9A56FC-4EF5-4BEB-BB27-56C7CF3EB3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B95834-6FD5-443D-8ABA-C65155BA349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CE35250-D24C-47A0-993A-BB5AD17CEF7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BD9C232-ADE2-4F8C-A7E2-A5B769FC5FE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E9A0700-E9AB-4AE4-AAC0-4959770A751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0B49934-2A14-4CFC-8B99-D5806FE4AB2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3C72718-80F4-49F0-9CEF-C3159994450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ECB76F5-81C1-4AD4-A799-7174721F8E9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AE0E7E7-FCDC-46D3-9603-9364723A813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ADE64A1-BC31-4FB4-B7B1-36E8C5CF26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D81B8E2-EF1E-491B-B34D-1BF83AAFDFA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A1923C3-4227-45E8-A918-31F1036C068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28947BC-5696-4FD4-B9DA-A2629D8F566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82F3FA4-6291-40C3-893D-C7F91671A3E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F13FB2C-9A67-4731-AE42-FFEF0CF7693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8360" cy="36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1640" cy="36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0E7B1237-D256-41E0-B396-38A2863DD81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1640" cy="36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944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23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0C3C04CA-9853-4C68-A834-5A82C8DFC14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23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5000" cy="326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6/18/25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(1)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5360" cy="326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저자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연도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: 55-56 AD. 3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차 전도여행 중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마게도냐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배경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차 전도여행 때 처음 고린도를 방문하여 교회를 개척하였다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(50-51 AD).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후 바울이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차 전도여행 중 에베소에 머물고 있을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그는 에베소에서 마게도냐를 거쳐 고린도를 방문한 후 예루살렘으로 가려 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먼저 디모데를 대신 고린도로 보내었다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디모데가 고린도에 갔을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그곳에 동부에서 온 바울의 대적들 때문에 교회에 분쟁이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소식을 들은 바울은 고린도에 직접 방문하여 문제를 해결하고 마게도냐로 올라간 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다시 고린도로 내려와 방문하고 예루살렘으로 가려 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바울이 고린도를 방문하였을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(54-55 AD) 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근심”하게 하는 방문이었다고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바울을 대놓고 거부하는 세력을 교회에서 만났기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수모를 겪은 채로 고린도를 떠나 에베소로 돌아왔다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에베소로 돌아온 바울은 디도의 손을 통해 고린도 교회에 많은 눈물로 쓴 편지를 보냈다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(55 AD).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편지에서 바울은 고린도 교인들이 회개하지 않으면 하나님의 심판이 있을 것을 경고했다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마게도냐에서 디도를 만났을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디도는 바울에게 고린도 교회의 많은 교인들이 회개하였다는 소식을 듣게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고린도 교회에는 아직도 회개하지 않는 소수의 교인들이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그들은 아직도 바울의 대적들의 영향력 아래에 놓여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마게도냐에서 고린도후서를 쓰며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(55-56 AD),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고린도에 세 번째로 방문하기로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방문 후에는 예루살렘으로 가려고 계획하였다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결국 바울은 석 달 동안 고린도를 포함한 그리스 지역을 방문하고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(56 AD),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때 로마서 서신을 쓰게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5360" cy="326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1:1-2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1:1-2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뜻으로 말미암아 그리스도 예수의 사도 된 바울과 형제 디모데는 고린도에 있는 하나님의 교회와 또 온 아가야에 있는 모든 성도에게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 우리 아버지와 주 예수 그리스도로부터 은혜와 평강이 있기를 원하노라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1:1-2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편지를 쓴 사람은 누구인가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1:1-2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편지를 쓴 사람은 누구인가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1:1-2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편지를 쓴 사람은 누구인가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누구에게 쓰고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1:1-2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편지를 쓴 사람은 누구인가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누구에게 쓰고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고린도에 있는 하나님의 교회와 온 아가야에 있는 모든 성도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1:1-2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편지를 쓴 사람은 누구인가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누구에게 쓰고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고린도에 있는 하나님의 교회와 온 아가야에 있는 모든 성도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자신에 대해 무엇이라 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1:1-2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편지를 쓴 사람은 누구인가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누구에게 쓰고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고린도에 있는 하나님의 교회와 온 아가야에 있는 모든 성도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자신에 대해 무엇이라 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자신이 그리스도 예수의 사도 된 것은 하나님의 뜻이라 함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5360" cy="326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1:3-7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찬송하리로다 그는 우리 주 예수 그리스도의 하나님이시요 자비의 아버지시요 모든 위로의 하나님이시며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모든 환난 중에서 우리를 위로하사 우리로 하여금 하나님께 받는 위로로써 모든 환난 중에 있는 자들을 능히 위로하게 하시는 이시로다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고난이 우리에게 넘친 것 같이 우리가 받는 위로도 그리스도로 말미암아 넘치는도다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환난 당하는 것도 너희가 위로와 구원을 받게 하려는 것이요 우리가 위로를 받는 것도 너희가 위로를 받게 하려는 것이니 이 위로가 너희 속에 역사하여 우리가 받는 것 같은 고난을 너희도 견디게 하느니라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너희를 위한 우리의 소망이 견고함은 너희가 고난에 참여하는 자가 된 것 같이 위로에도 그러할 줄을 앎이라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하나님을 어떻게 소개하고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하나님을 어떻게 소개하고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주 예수 그리스도의 하나님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자비의 아버지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모든 위로의 하나님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하나님을 어떻게 소개하고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주 예수 그리스도의 하나님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자비의 아버지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모든 위로의 하나님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우리를 모든 환난 중에 위로하시고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하나님께 받는 위로로 다른 환난 중에 있는 사람들을 위로하게 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우리가 환난과 고난을 당할 때 위로하실 뿐만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그러한 하나님의 위로를 경험하고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위로가 넘치게 하심으로써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우리로 하여금 다른 이들을 위로할 수 있도록 은사와 힘을 주신다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우리가 환난과 고난을 당할 때 위로하실 뿐만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그러한 하나님의 위로를 경험하고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위로가 넘치게 하심으로써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우리로 하여금 다른 이들을 위로할 수 있도록 은사와 힘을 주신다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고난을 겪어본 사람이 하나님의 위로로 말미암아 다른 이들에게 위로의 사역을 할 수 있게 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자신들이 환난을 당하고 있는 것도 결국 고린도 교회의 교인들을 위로하고 구원 얻게 하려는 목적이 있음을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하나님께로부터 위로를 받는 것은 바울을 통해 고린도 교인들을 위로하시려는 하나님의 목적이 있는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바울을 통해 고린도 교인들을 위로하시는 이유는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하나님의 복음 사역을 하며 고난을 받는 것처럼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그 고난을 이겨낼 수 있도록 하나님이 위로하시는 것처럼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교인들도 바울처럼 복음의 사역 때문에 고난을 받고 또 능히 이겨낼 수 있게 하시기 위함이다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바울을 통해 고린도 교인들에게 주시는 위로는 그들이 당하고 있는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또는 앞으로 당할 고난을 이겨낼 수 있게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1:3-7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자신을 통해 고린도 교인들에게 하나님의 위로가 전달되고 있다는 사실을 보면서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교인들이 바울처럼 고난에 참여하는 사람들일 뿐만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위로에도 참여하는 사람들임을 확신하고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교인들이 고난을 통해 더욱 성숙한 그리스도인들이 될 것을 소망하고 있었고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소망은 견고한 소망이었다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5360" cy="326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1:8-11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형제들아 우리가 아시아에서 당한 환난을 너희가 모르기를 원하지 아니하노니 힘에 겹도록 심한 고난을 당하여 살 소망까지 끊어지고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우리 자신이 사형 선고를 받은 줄 알았으니 이는 우리로 자기를 의지하지 말고 오직 죽은 자를 다시 살리시는 하나님만 의지하게 하심이라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이같이 큰 사망에서 우리를 건지셨고 또 건지실 것이며 이 후에도 건지시기를 그에게 바라노라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너희도 우리를 위하여 간구함으로 도우라 이는 우리가 많은 사람의 기도로 얻은 은사로 말미암아 많은 사람이 우리를 위하여 감사하게 하려 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소아시아에서 복음 사역을 하느라 죽을 뻔한 일들도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핍박과 고난 때문에 사형 선고를 받은 것으로 생각하게 된 때도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이러한 고난은 하나님께서 바울로 하여금 자신을 의지하지 않고 오직 하나님만 의지하도록 하게 하심이었다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바울이 사람을 의지하는 것이 아니라 죽은 자를 살리시며 생명의 근원이 되시는 하나님을 의지하며 복음 사역을 하기를 원하셨다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바울로 하여금 그리스도를 죽은 자 가운데서 부활하게 하신 하나님의 능력과 역사를 늘 기억하며 그리스도를 살리신 하나님을 기억하며 의지하면서 사역하기를 바라셨던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그것을 고난을 받으며 깨달았다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그러한 큰 사망에서 하나님이 자신을 구해 주신 것을 알고 있었고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당하고 있는 고난에서도 건지실 것을 알았으며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장차 그 어떤 고난이 복음 사역 중에 있든지 하나님께서 구원하실 것을 확신하고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그러한 큰 사망에서 하나님이 자신을 구해 주신 것을 알고 있었고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당하고 있는 고난에서도 건지실 것을 알았으며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장차 그 어떤 고난이 복음 사역 중에 있든지 하나님께서 구원하실 것을 확신하고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말은 그의 사역 중에는 늘 고난이 있을 것을 알고 있었다는 말이다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고난이 없는 사역을 하는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고난을 견디고 이기는 사역을 하도록 하나님을 늘 바라보고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또한 자신이 이러한 고난들을 이겨내는 과정 속에는 고린도 교회 교인들의 기도가 중요한 것을 알았다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바울과 그의 동역자들은 많은 사람의 기도로 자신들이 하나님으로부터 은사를 받는다는 것을 알았다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바울이 고난 중에 이길 수 있는 능력을 받는 것을 통해 그를 위해 기도했던 성도들이 보고 기뻐하며 감사하게 된다는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교인들도 기도를 통해 하나님의 역사가 바울의 사역 가운데 있게 되고 자신들이 바울의 복음 사역에 동참하게 된다는 것을 알게 되기를 바랬다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교인들이 자신의 고난의 복음 사역에 기도로 동참하기를 원했다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그는 그들이 이렇게 기도로 바울의 사역에 동참할 수 있다는 것을 알면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그들도 그러한 동역을 하기를 원할 것이라 생각했다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사역에 동참함으로써 그들도 하나님께 감사할 수 있게 되기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1:8-11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성도의 사역의 동기는 하나님께 영광을 더욱 돌리게 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 감사를 더욱 드릴 수 있게 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참된 성도는 하나님께 감사를 드릴 수 있게 되는 것 때문에 복음 사역에 동참할 마음이 생기게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5691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2025-06-18T21:03:38Z</dcterms:modified>
  <cp:revision>416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