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4AF62AE-7BBB-4FC5-882E-1E7CFDE9635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A5AE6B1-DC6D-4C27-B6DF-9AED258F270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699EB0B-6C1A-4B7A-B504-F6AC4C17BC2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F60E7ED-340A-4A52-A767-CC0107AF301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426C8C6-B429-41F9-AF25-11932328084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755218F-3DFF-4C7F-B4BC-59DF853F3F8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B76ED42-26F9-4CBC-882F-8DA3A86440A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5585AA7-2C87-4105-9E40-72F64BBF552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FC2C333-4D85-438F-9D7B-F049FE6C464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5D98E4C-3984-47E3-96FA-61E9A7DA071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1AB1F56-E900-46AD-9B73-AB1C9566FA0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9AF0070-D659-42A9-8CC5-EB5B9527364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972B9C0-92CA-4840-A0A1-81DE4641FC6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713A728-BA42-4E0F-8406-9A71EDCAAD0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239B3EA-20ED-4810-9893-65A99F6BBCB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F4B518A-DFD1-4390-93AE-E29C3CF46CF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A4128A4-D14E-4D13-B285-A745B100503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3E7D261-013F-4F11-969F-4F23A43144C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431F5E2-8E12-4CEF-9BD5-E372717910F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65CCE47-16F2-454A-99B4-656A1CD1BF4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741DC9D-2C5E-484D-9E76-DCE7107FE31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58F274E-8BEC-455C-BBF8-921A596BC6B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662C444-B8C1-4C37-8482-AFF5C786CE9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59A3CA8-9CAC-4AF0-AF7E-94CC500BBD4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7640" cy="363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20920" cy="363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67C50169-E89B-4E8E-A6CD-956E79BA29C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20920" cy="363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68720" cy="36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21640" cy="36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45D3E8BF-9BB0-41B2-BA6E-1E003CCE4C7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21640" cy="36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4280" cy="326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7/2/25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고린도후서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(2)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4640" cy="326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1:12-14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1:12-14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세상에서 특별히 너희에 대하여 하나님의 거룩함과 진실함으로 행하되 육체의 지혜로 하지 아니하고 하나님의 은혜로 행함은 우리 양심이 증언하는 바니 이것이 우리의 자랑이라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오직 너희가 읽고 아는 것 외에 우리가 다른 것을 쓰지 아니하노니 너희가 완전히 알기를 내가 바라는 것은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너희가 우리를 부분적으로 알았으나 우리 주 예수의 날에는 너희가 우리의 자랑이 되고 우리가 너희의 자랑이 되는 그것이라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1:12-14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세상에서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특히 고린도 교회 교인들에게 거룩함과 진실함으로 대하고 사역했다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1:12-14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교회 교인들에게 사역할 때 육체의 지혜로 하지 않고 하나님의 은혜로 행했다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그것을 바울의 양심이 증거하고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그것을 바울이 자랑한다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은혜로 고린도에서 거룩하고 진실되게 사역을 할 수 있었던 것을 자랑하고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1:12-14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교인들이 이 사실을 확실히 알기를 바랬다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 예수의 날에 고린도 교인들이 바울의 자랑이 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고린도 교인들의 자랑이 될 것이라는 사실이다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1:12-14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   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1)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고린도 교회에서 사역할 수 있었던 것도 하나님의 은혜였고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 교인들이 바울의 복음 선포와 양육에 열린 마음과 기쁨으로 반응하여 그리스도를 믿고 성장할 수 있었던 것도 하나님의 은혜였다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   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2)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심판 날에 하나님 앞에서 하나님께서 행하시고 이루신 교회의 모습을 자랑하는 것은 결국 모든 영광을 하나님께 돌리게 된다는 말이다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1:12-14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고린도 교인들에게 쓰고 있는 이 편지의 내용과 그 전 편지들의 모든 내용은 결국 이러한 하나님의 은혜의 역사에 대한 말씀이고 자랑이다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교인들이 바울의 편지들을 읽고 오해가 없기를 바랬다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바울의 마음은 고린도 교인들을 책망하거나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자신의 사역을 변호하는 것이 궁극적인 목적이 아니었다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1:12-14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그의 궁극적인 목적은 주님의 날에 우리 모두가 거룩하고 진실하게 되어 하나님의 은혜의 역사를 찬양하게 되는 것이었다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목적과 목표를 가지고 교회 사역과 선교 사역을 하고 있음을 바울은 밝히 설명하는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Noto Sans KR"/>
                <a:ea typeface="Noto Sans KR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왜 교회 사역에 동참하고 있나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우리의 마음은 우리 가운데 역사하고 계신 하나님의 은혜를 찬양하기 위함인가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그러한 의미에서 서로를 오해 없이 바라보고 이해하고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4640" cy="326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2. 1:15-22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1:15-22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이 확신을 가지고 너희로 두 번 은혜를 얻게 하기 위하여 먼저 너희에게 이르렀다가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너희를 지나 마게도냐로 갔다가 다시 마게도냐에서 너희에게 가서 너희의 도움으로 유대로 가기를 계획하였으니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이렇게 계획할 때에 어찌 경솔히 하였으리요 혹 계획하기를 육체를 따라 계획하여 예 예 하면서 아니라 아니라 하는 일이 내게 있겠느냐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1:15-22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하나님은 미쁘시니라 우리가 너희에게 한 말은 예 하고 아니라 함이 없노라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곧 나와 실루아노와 디모데로 말미암아 너희 가운데 전파된 하나님의 아들 예수 그리스도는 예 하고 아니라 함이 되지 아니하셨으니 그에게는 예만 되었느니라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약속은 얼마든지 그리스도 안에서 예가 되니 그런즉 그로 말미암아 우리가 아멘 하여 하나님께 영광을 돌리게 되느니라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1:15-22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너희와 함께 그리스도 안에서 굳건하게 하시고 우리에게 기름을 부으신 이는 하나님이시니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또한 우리에게 인치시고 보증으로 우리 마음에 성령을 주셨느니라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바울의 고린도 첫 번째 방문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사도행전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18:1-18.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바울의 두 번째 전도 여행 중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아덴에서 사역한 뒤에 고린도로 이동함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고린도에서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개월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(AD 50-52)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을 머물며 복음을 선포하고 가르침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아굴라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브리스길라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디도 유스도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1:15-22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고린도 교회를 두 번째로 방문했던 이유는 그들로 하여금 두 번째로 바울을 통해 하나님의 은혜를 체험하게 하기 위함이었다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원래는 고린도를 방문했다가 위의 마게도냐 지방으로 갔다가 다시 고린도로 돌아와서 그들의 도움으로 유대로 돌아가려고 계획했었다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예루살렘에 가지고 갈 구제헌금을 모아서 가려는 계획이었다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1:15-22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실제로는 이렇게 하지 못하였다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왜 그렇게 계획대로 할 수 없었는지를 설명하는 것이 이 본문의 목적이다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1:15-22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먼저 고린도에 방문하였다가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마게도냐로 갔다가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다시 고린도로 돌아와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구제 헌금 걷는 사역을 마치고 예루살렘으로 가려고 계획한 것이 경솔히 하거나 인간적인 생각으로 계획한 것이 아니라고 설명한다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 교회 사람들에게는 이렇게 하겠다고 하고서는 다른 사람들과는 원래부터 다른 계획을 세웠던 것이 아니라는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1:15-22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하나님의 은혜와 지혜로 복음 사역을 계획하고 진행하였다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교인들이 그것을 알기 원했다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한 말은 예 하고 아니라 함이 없다고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1:15-22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이러한 원칙에 비추어 볼 때 그가 선포한 하나님의 아들 예수 그리스도는 예하고 아니라 함이 되지 않으셨고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그에게는 예만 되었다고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약속은 얼마든지 그리스도 안에서 예가 되며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바울과 사역자들도 아멘으로 순종하며 하나님께 영광을 돌린다고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1:15-22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바울의 모든 복음 사역은 하나님의 지혜와 은혜로 계획되고 진행되며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그렇게 하는 이유와 목적은 하나님께 영광을 돌리기 위함이었다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1:15-22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자신들과 또 고린도 교인들 모두를 그리스도 안에서 굳건하게 하시고 그들에게 기름을 부으신 이는 하나님이시라고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 그들을 구원하시고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자라게 하시고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만나게 하시고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 사역에 동참하게 하시는 분이라는 것을 재차 강조한다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 한 사람이 임의대로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자기의 유익과 영광을 위해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사역 계획을 변경하고 진행하는 것이 아님을 말하는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1:15-22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 바울의 복음 사역과 고린도 교회의 신앙의 삶 가운데 섭리하고 계신 것을 증거하시는 분은 그들을 인치시고 보증으로 주신 성령 하나님이시다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 뿐만 아니라 고린도 교인들 안에 성령께서 계심을 보며 마음에 확신을 가질 수 있는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주의 사역을 주의 지혜와 은혜로 하고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사역의 모든 영광은 하나님께서 받으시는가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사람이 받고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주의 사역을 그리스도 안에서 순종하며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아멘하며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모든 것이 주님의 뜻대로 이루어질 것이라는 확신을 가지고 행하고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4640" cy="326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3. 1:23-24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1:23-24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내 목숨을 걸고 하나님을 불러 증언하시게 하노니 내가 다시 고린도에 가지 아니한 것은 너희를 아끼려 함이라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너희 믿음을 주관하려는 것이 아니요 오직 너희 기쁨을 돕는 자가 되려 함이니 이는 너희가 믿음에 섰음이라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1:23-24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하나님 앞에서 자신의 목숨을 걸고 맹세한다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고린도에 가지 않은 것은 자신을 위함이 아니라 고린도 교인들을 위함이었다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1:23-24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맹세를 하는 것은 예수께서 맹세하지 말라하신 명령을 어기는 것이 아니었다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예수님께서 금지하신 것은 함부로 맹세하는 것이고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맹세를 함으로써 거짓을 진실처럼 믿게 하는 모든 문화적 관습을 금지하신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하는 맹세는 진실을 밝히 말하며 오해가 없도록 하기 위함이었다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1:23-24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고린도를 두 번째 방문하였을 때는 고린도전서에서 언급된 여러 가지 고린도 교회의 문제들에 대해 직접 권면하고 목양적인 돌봄을 하기 위함이었다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그 두 번째 방문에서 바울은 많은 반대와 거스림을 겪게 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그 때 그 자리에서 사도의 권위로 그들을 징계하지 않고 겸손히 모욕을 견디며 에베소로 돌아와 그들에게 심하게 꾸짖는 편지를 쓴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1:23-24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원래는 그 방문 후에는 마게도냐로 올라가 교회들을 살피고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예루살렘 교회를 위한 구제 헌금을 걷은 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다시 고린도로 바로 돌아와 그들 가운데서 구제 헌금을 걷고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바로 예루살렘으로 가려고 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1:23-24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두 번째 방문 중에 심한 반대를 겪은 바울은 마게도냐로 가지 않고 에베소로 돌아와 그들을 심하게 꾸짖는 편지를 쓰고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디도의 손에 들려 고린도 교회에 보내고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편지가 고린도 교인들의 마음을 변하게 하였는지 알아 본 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그들이 어느 정도 회개하고 바울에 대해 마음을 연 후에 고린도 교인들을 직접 만남으로써 그들의 대면이 지난 번처럼 고통스러운 것이 되지 않도록 하려고 했던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1:23-24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이렇게 계획을 변경한 것은 고린도 교인들의 상태와 마음을 배려한 것이고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그들이 서로 만나는 경험이 서로에게 유익하고 기쁜 모임이 되게 하려는 것이었다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교인들의 믿음을 자기 마음대로 주관하려는 생각이 없었다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그들이 기쁜 신앙 여정을 걷기를 원했고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그들이 참된 믿음 안에 서 있음을 고린도 교인들과 또 바울도 확인할 수 있는 기회를 가지기 원했다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080" cy="92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360" cy="446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교회 생활을 하며 서로의 마음과 입장을 이해하고 배려하는가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상대방의 마음을 위해 나의 계획과 생각을 변경하는가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사람들이 어떻게 오해하더라도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이들의 유익을 위해 필요한 말과 행동들을 취하는가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6049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2025-07-02T21:12:55Z</dcterms:modified>
  <cp:revision>433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