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</p:sldIdLst>
  <p:sldSz cx="10080625" cy="56705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E97BA00-9756-41DE-B5A6-D2C3D410A63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89050CF-28E1-4AAF-AFA1-AB34AB0186C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0980B9F-07C0-45CD-94DB-373B23E27AE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41F33C6-96AE-494E-8637-D5CEC4CFDDE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8C8EF3E-6411-4E05-8F84-3BD054B51AF3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C9A216C-36A4-4748-9FA5-E9D69CF50FF2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B4FD0EB-560C-4C40-AE72-FFF5819333B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7D06C21-32C7-49BB-94F7-88D9F208DA3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86E398B-75E3-4564-8527-1D880E2CC11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2EE86D4-6768-4F48-B909-B5FDC59142B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1D827EF-76C3-4DB2-A111-734EAA2C1E7D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69F1DDC-4938-4B9F-85DA-2EFA258A0A4D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01B70AA6-E4DA-4ACA-82C1-CECFD1347F5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A30FF0B7-3AE2-4BC6-8578-CCC9D006827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AE09ADD-8F2F-4F29-83DC-A2AFF6135BC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1D19F5E2-224B-428D-AB1E-917A9DC8447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B82333C9-25F1-42D7-86FE-53E188140EDC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AD041611-3B5D-43F6-82A2-5C22E33DB03B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6F13CFFE-A5F0-4985-8DCC-9BA41B13707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8D44C33-F19C-4511-8EE6-30EE482D1FF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7639F88C-A481-41CF-BDB3-F079DCD9D0C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114B472-CD6B-431F-8E31-1CAC9396D22B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6F7091F0-9752-4F93-8EBF-5C0DB1DCECB2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B7ABF153-6A9B-443D-8898-F978250316AC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ftr" idx="1"/>
          </p:nvPr>
        </p:nvSpPr>
        <p:spPr>
          <a:xfrm>
            <a:off x="3447360" y="5165280"/>
            <a:ext cx="3166560" cy="3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sldNum" idx="2"/>
          </p:nvPr>
        </p:nvSpPr>
        <p:spPr>
          <a:xfrm>
            <a:off x="7227360" y="5165280"/>
            <a:ext cx="2319840" cy="3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EA2E6631-B331-4742-87EE-877D7FDB96BA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504000" y="5165280"/>
            <a:ext cx="2319840" cy="3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ftr" idx="4"/>
          </p:nvPr>
        </p:nvSpPr>
        <p:spPr>
          <a:xfrm>
            <a:off x="3447360" y="5165640"/>
            <a:ext cx="3167640" cy="36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sldNum" idx="5"/>
          </p:nvPr>
        </p:nvSpPr>
        <p:spPr>
          <a:xfrm>
            <a:off x="7227720" y="5165640"/>
            <a:ext cx="2320560" cy="36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6672CE57-E503-4100-9530-4FDF074A330D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 idx="6"/>
          </p:nvPr>
        </p:nvSpPr>
        <p:spPr>
          <a:xfrm>
            <a:off x="504000" y="5165640"/>
            <a:ext cx="2320560" cy="36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subTitle"/>
          </p:nvPr>
        </p:nvSpPr>
        <p:spPr>
          <a:xfrm>
            <a:off x="504000" y="1190880"/>
            <a:ext cx="9043200" cy="3259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7/23/25 </a:t>
            </a:r>
            <a:r>
              <a:rPr b="0" lang="ko-KR" sz="4000" spc="-1" strike="noStrike">
                <a:solidFill>
                  <a:srgbClr val="000000"/>
                </a:solidFill>
                <a:latin typeface="Arial"/>
              </a:rPr>
              <a:t>수요성경공부</a:t>
            </a:r>
            <a:endParaRPr b="0" lang="en-US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en-US" sz="54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1" lang="ko-KR" sz="5400" spc="-1" strike="noStrike">
                <a:solidFill>
                  <a:srgbClr val="000000"/>
                </a:solidFill>
                <a:latin typeface="Arial"/>
              </a:rPr>
              <a:t>고린도후서 </a:t>
            </a:r>
            <a:r>
              <a:rPr b="1" lang="en-US" sz="5400" spc="-1" strike="noStrike">
                <a:solidFill>
                  <a:srgbClr val="000000"/>
                </a:solidFill>
                <a:latin typeface="Arial"/>
              </a:rPr>
              <a:t>(4)</a:t>
            </a:r>
            <a:endParaRPr b="0" lang="en-US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subTitle"/>
          </p:nvPr>
        </p:nvSpPr>
        <p:spPr>
          <a:xfrm>
            <a:off x="514440" y="1190880"/>
            <a:ext cx="9043560" cy="3260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n-US" sz="5400" spc="-1" strike="noStrike">
                <a:solidFill>
                  <a:srgbClr val="000000"/>
                </a:solidFill>
                <a:latin typeface="Arial"/>
              </a:rPr>
              <a:t>1. 2:12-17</a:t>
            </a:r>
            <a:endParaRPr b="0" lang="en-US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5000" cy="919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2:12-17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5280" cy="446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12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내가 그리스도의 복음을 위하여 드로아에 이르매 주 안에서 문이 내게 열렸으되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13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내가 내 형제 디도를 만나지 못하므로 내 심령이 편하지 못하여 그들을 작별하고 마게도냐로 갔노라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14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항상 우리를 그리스도 안에서 이기게 하시고 우리로 말미암아 각처에서 그리스도를 아는 냄새를 나타내시는 하나님께 감사하노라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5000" cy="919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2:12-17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5280" cy="446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15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우리는 구원 받는 자들에게나 망하는 자들에게나 하나님 앞에서 그리스도의 향기니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16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 사람에게는 사망으로부터 사망에 이르는 냄새요 저 사람에게는 생명으로부터 생명에 이르는 냄새라 누가 이 일을 감당하리요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17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우리는 수많은 사람들처럼 하나님의 말씀을 혼잡하게 하지 아니하고 곧 순전함으로 하나님께 받은 것 같이 하나님 앞에서와 그리스도 안에서 말하노라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5000" cy="919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2:12-17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5280" cy="446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그리스도의 복음을 전하기 위해 드로아에 왔었다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드로아는 소아시아에서 마게도냐로 연결되는 길목에 있는 성읍이다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 곳에서 복음을 활발하게 전할 수 있는 기회가 생긴 것이고 주님께서 문을 열어 주시는 것을 느낄 수 있었다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5000" cy="919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2:12-17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5280" cy="446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하지만 바울은 여기서 디도를 만나지 못했다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디도는 그 전에 고린도 교회로 편지를 들고 찾아 갔었다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 편지는 바울이 고린도 교회를 심하게 책망하는 내용을 담고 있었고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그 편지를 읽은 고린도 교회가 어떻게 그 내용을 받아 들이는지 디도의 보고를 노심초사 기다리고 있었다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다른 지역에서 복음 사역을 하는 내내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고린도 교회의 성도들에 대해 염려하고 있었던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5000" cy="919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2:12-17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5280" cy="446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드로아에서 복음 사역이 활발하게 이루어지고 있음에도 불구하고 디도를 못 만나고 고린도 교회의 소식을 듣지 못했기 때문에 마음이 편치 못해서 드로아에 있는 형제들에게 작별을 고하고 소아시아에서 마게도냐로 건너갔다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5000" cy="919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2:12-17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5280" cy="446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d.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어느 지역에 가든지 핍박도 기다리고 있었지만 동시에 그리스도의 복음의 승리 또한 경험할 수 있었다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각처에서 그리스도를 아는 사람들이 보일 수 있는 빛과 소금의 향기를 전파할 수 있었고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그것은 하나님께서 그들을 통해 하나님 나라의 능력을 보이시고 있다는 증거였다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5000" cy="919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2:12-17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5280" cy="446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e.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 사도와 복음 사역자들이 내는 냄새는 그리스도를 나타내는 향기였다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그것은 복음을 받아 들여 구원을 얻게 되는 사람들이나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복음을 거부하여 영혼이 망하게 되는 사람이나 일반이었다 누구든지 바울 일행을 만나고 그들의 복음을 들을 때 그리스도의 증거를 보게 되었다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5000" cy="919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2:12-17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5280" cy="446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f.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망하는 사람들에게는 사망에 이르게 하는 냄새요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구원 얻는 사람들에게는 생명에 이르게 하는 냄새였다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사망과 생명을 결정 짓는 중대한 메시지를 전하는 것이 복음 사역이었고 바울이 전하는 그리스도의 사역이었다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5000" cy="919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2:12-17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5280" cy="446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g.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바울의 사역이 이러한 모습을 보인 것은 다른 수많은 사람들처럼 하나님의 말씀을 혼잡하게 하지 않고 순전히 하나님으로부터 받은 말씀만 전하였기 때문이다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사람들 앞에서 복음을 전할 때 하나님 앞에서 전한다는 생각이 늘 있었고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그리스도 안에서 전하고 있었다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그것이 바울의 복음 전파 사역을 그리스도의 향기로만 전달되게 하는 역할을 한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5000" cy="919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적용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5280" cy="446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우리는 어떤 일이 잘 되는 것에 따라 사역의 향방을 결정하는가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아니면 성도들의 마음을 돌보고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사랑의 이유로 사역을 결정하는가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우리의 수고의 모습을 이끌어 가는 것은 무엇인가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5000" cy="919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적용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5280" cy="446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우리는 어떤 사람이나 사람들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또는 교회나 교회들이 마음에 부담이 되어 늘 생각나고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그들의 안부와 안녕이 우리로 하여금 잠을 못 이루게 하는 때가 있는가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5000" cy="919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적용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5280" cy="446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 주변에 있는 사람들은 우리를 겪으며 그리스도의 향기를 전달 받는가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그것이 단순히 우리 때문에 기분이 좋아진다는 의미가 아니라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그리스도의 복음이 그들의 심령을 쪼개어 주님 앞에 서게 하는 역할을 하게 되느냐는 질문이다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우리와 대화를 하다 보면 사람들이 하나님 앞에서 그리스도의 복음에 대해 어떻게 결정해야 하는지 결국 도전을 받게 되는가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5000" cy="919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적용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5280" cy="446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우리는 그리스도의 복음을 알고 있어서 이것을 다른 누구에게 전하고 증거하는 일이 우리가 감당하기에 벅찬 일임을 느낄 때가 있는가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5000" cy="919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적용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5280" cy="446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 복음 사역의 능력은 오로지 하나님의 말씀을 다른 것으로 혼잡하게 하지 않고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오직 주님의 말씀만 성경을 통해 받은 대로 전하기 때문에 나타나고 있는 것인가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하나님의 말씀만 전한다는 것은 무슨 의미라고 생각하는가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6627</TotalTime>
  <Application>LibreOffice/7.3.2.2$Windows_X86_64 LibreOffice_project/49f2b1bff42cfccbd8f788c8dc32c1c309559be0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2024-04-03T19:30:12Z</dcterms:created>
  <dc:creator/>
  <dc:description/>
  <dc:language>en-US</dc:language>
  <cp:lastModifiedBy/>
  <dcterms:modified xsi:type="dcterms:W3CDTF">2025-07-23T21:41:54Z</dcterms:modified>
  <cp:revision>446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