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0A3472F-293C-411E-A16B-1E1FB27639C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813CA6F-852C-4575-9374-5CB4B89D6BC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7921638-7654-4F09-BE8C-7F21B048A2F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C4D4341-3D3F-4D85-A75A-6281E0FD4E7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FA15CAF-F970-43AE-891D-12B939660D5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A5F2C46-A7CC-4F9F-8BD5-CA84FD7CEAC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63CD227-9A5B-486C-8614-2C2F4ABC719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3D3B86E-198A-45C9-A574-AE0F3D4A221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2E629D3-A20A-4C78-8D1C-419C35BFBE4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A393B45-8C8F-46F7-8432-362ED97808D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EE34FE7-F152-4B47-9980-5ACAB3DC4D7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4410BA3-3EC0-498C-87CF-EA262B62991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23184B2-798F-4561-AD66-E0AF7955BB9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D7696D9-44D2-497F-8391-6746717271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5C82B7E-585D-4776-94DB-CD99D4D3A0B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BA82DF5-02D1-409E-AC7A-E2F53619749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137F182-4D8B-4C64-B564-AB89CE50BF0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13D4D39-8BFE-4246-AFE2-6FC40D784E4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1B92577-6C01-4A2F-A7E9-E29D20CDC60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D75262D-37C9-412D-BD59-B88FF9EEB64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7DEF0EC-49BA-4743-B461-604ECB97470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E8F050D-886C-4C53-9175-B924647C1DD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EC1BA26-C2B7-4FCC-89AE-360DB82B9F7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C0D8123-530A-46E0-85AD-B6AAC523EBC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5840" cy="3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19120" cy="3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1E004B2D-E441-4B49-8525-80FF6EC7D52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1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19120" cy="3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6920" cy="3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19840" cy="3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36B5C300-CFD9-4009-B087-B579C17B0C0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19840" cy="3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2480" cy="325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7/30/25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(5)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2840" cy="325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3:1-6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다시 자천하기를 시작하겠느냐 우리가 어찌 어떤 사람처럼 추천서를 너희에게 부치거나 혹은 너희에게 받거나 할 필요가 있느냐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우리의 편지라 우리 마음에 썼고 뭇 사람이 알고 읽는 바라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우리로 말미암아 나타난 그리스도의 편지니 이는 먹으로 쓴 것이 아니요 오직 살아 계신 하나님의 영으로 쓴 것이며 또 돌판에 쓴 것이 아니요 오직 육의 마음판에 쓴 것이라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그리스도로 말미암아 하나님을 향하여 이같은 확신이 있으니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무슨 일이든지 우리에게서 난 것 같이 스스로 만족할 것이 아니니 우리의 만족은 오직 하나님으로부터 나느니라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또한 우리를 새 언약의 일꾼 되기에 만족하게 하셨으니 율법 조문으로 하지 아니하고 오직 영으로 함이니 율법 조문은 죽이는 것이요 영은 살리는 것이니라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 사도는 자신들에 대해 그리스도의 향기를 나타내는 복음 사역자들이며 하나님의 말씀 만을 순전하게 전하는 사람들이라 설명하면서도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 교인들에게 이렇게까지 자신들에 대해 변명할 필요는 사실 없다고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사람처럼 고린도 교회 교인들에게 추천서를 보내거나 받거나 할 필요가 없다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왜냐하면 고린도 교회 자체가 바울 사도의 사역에 대한 증거요 추천서이기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 교회 교인들의 신앙과 모습이 바울과 또 그와 함께 했던 사역자들의 복음 사역이 어떤 사역이었는지 증거하는 편지라고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그것은 바울의 마음에 쓰여졌고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모든 주위 사람들이 보고 증거 받는 바이다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바울의 복음 사역이 참된 하나님의 말씀만 순전히 역사한 것이라면 그것이 고린도 교회 교인들의 신앙과 모습 속에서 나타날 것이고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그렇지 않다면 고린도 교인들의 거짓된 모습으로 바울 사도의 사역이 거짓된 것이었음을 증명할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이러한 살아있는 사역 추천서는 그리스도께서 바울을 통해 고린도 교회라는 편지를 쓰신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잉크로 쓴 것이 아니라 살아 계신 하나님의 영으로 쓴 것이고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모세가 십계명을 받았던 것처럼 돌판에 쓴 것이 아니라 살아 있는 마음판에 쓴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예수 그리스도 안에서 하나님 앞에서 이러한 확신이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참 복음을 고린도 교회에 선포했다 확신할 수 있었고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고린도 교회에 전한 참된 복음 때문에 고린도 교인들이 참된 신자들이 되었고 지금도 그렇게 성숙해가고 있다고 자신할 수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자신이 얼마나 사역을 잘 했기 때문이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복음을 통해 역사하신 그리스도를 확신하기 때문이었다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이러한 확신과 만족은 바울 자신이 스스로 만들어 낸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바울의 사역에 대한 인정은 오직 하나님으로부터 난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바울의 복음 사역을 인정하시는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바울의 사역이 새 언약의 복음 사역임을 확증해 주셨고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새 언약의 복음 사역자로 인정 받기에 충분함을 증거해 주셨다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그것은 율법의 글자들을 얼마나 잘 지키는 사람들을 만들어 내었는지로 증거하는 것이 아니라 고린도 교회 성도들 안에 역사하시는 성령께서 증거하시는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3:1-6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율법을 지키려 하는 사람은 그 안에서 생명을 주는 능력을 발견하지 못하기 때문에 율법을 지키지 못하여 그것으로부터 정죄함을 받아 사망을 경험할 수 밖에 없지만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성령의 역사를 복음을 통해 경험한 사람은 하나님의 법을 준행할 수 있는 능력을 성령을 통해 받으므로 생명을 경험할 수 있게 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율법 조문은 죽이는 것이지만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성령은 살리는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교회의 사역이 참된 하나님의 사역이며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사역이며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새 언약의 사역임을 우리 교회 성도들의 신앙이 증거하고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교회의 교우들은 성령이 움직이고 변화시키신다고 말할 수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어떤 증거들이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하나님의 말씀을 들으며 점점 살아나는가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주님의 생명을 더욱 체험하게 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다른 사람들의 인정을 받으려고 하지는 않는가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하나님으로부터 인정 받는 것이면 충분한가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하나님의 인정을 받고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교회와 우리 자신들에 대해 평안하고 만족한 마음을 가지게 하는 것은 무엇인가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누구의 인정을 바라고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2840" cy="325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2. 3:7-11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3:7-11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돌에 써서 새긴 죽게 하는 율법 조문의 직분도 영광이 있어 이스라엘 자손들은 모세의 얼굴의 없어질 영광 때문에도 그 얼굴을 주목하지 못하였거든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하물며 영의 직분은 더욱 영광이 있지 아니하겠느냐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정죄의 직분도 영광이 있은즉 의의 직분은 영광이 더욱 넘치리라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3:7-11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영광되었던 것이 더 큰 영광으로 말미암아 이에 영광될 것이 없으나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없어질 것도 영광으로 말미암았은즉 길이 있을 것은 더욱 영광 가운데 있느니라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3:7-11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모세가 율법을 받았을 때 행했던 언약의 중보자의 직분도 영광이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시내산에서 내려온 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하나님을 만났던 사람의 얼굴에서 빛나는 영광을 이스라엘 자손들이 감히 주목하여 쳐다볼 수 없었다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3:7-11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정죄하고 죽음을 알게 하는 율법 조문의 직분이 영광으로 나타나고 주어졌다면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살리는 성령의 역사가 나타나는 새 언약의 복음의 사역에는 더욱 큰 영광이 있지 않겠는가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3:7-11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정죄하는 율법을 전달하는 직분도 영광이 있다면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살리고 의롭게 하는 성령의 역사가 있는 복음을 전달하는 직분은 더욱 영광이 넘칠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3:7-11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한 때 영광스럽게 여겨졌던 것도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그보다 훨씬 큰 영광이 나타나게 될 때에 그에 비교해 영광스럽지 못하다고 말할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3:7-11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모세의 율법의 직분 같이 잠시 있다가 없어질 것도 영광으로 말미암았다면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영원히 있을 복음의 성령의 역사의 직분은 더욱 영광 가운데 있게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복음 사역을 영광스러운 사역이라고 생각하는가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누가 목회자의 길에 들어선다고 하면 영광스러운 길을 간다고 주변 사람들이 생각하는가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복음을 전하는 사역 안에 있는 영광은 무엇이라고 생각하는가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목회자들은 어떨 때에 하나님의 영광을 사역 중에 경험하며 기뻐한다고 생각하는가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4280" cy="91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4560" cy="446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생각하는 영광은 현재형인가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미래형인가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삶 속에서 경험되어져야 하는 것인가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미래에 예수님이 재림하시는 때에만 소망할 수 있는 것인가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6887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2025-07-30T21:14:42Z</dcterms:modified>
  <cp:revision>453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