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581629-DCD1-4636-A4BD-A36D9776B4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308BBA-5731-4972-8B84-2BA9AB989B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D3E665-C8AA-4ED2-8E5E-6B83792110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6E7BCE-065D-46DD-AAF1-A7AA199AD82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453EB99-01CE-43D4-A3CC-69A09AB58A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69E06B1-6B2C-4913-A626-CEADDE1BA66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754F7F9-A681-4E7C-B7BE-CE8E062570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21E621-3DAC-4249-8A4C-BA1D4609A8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61543D-8D64-4762-8497-39173A042E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D99564C-A2F6-4C19-9ECD-F8A46C4AC6A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2AAE78E-273C-4082-B7E2-C3FF83B69C6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01AA93-14C7-47EE-9BAC-F053EC4F00E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77E06E5-D690-4D6C-ABF0-D06BFC6B527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DB3758C-10E8-436A-A2A4-AC7F212627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4A150D2-604F-4F34-B380-41225C4E6C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6093204-086D-44D9-9813-D1AFBBCAC96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526DFE9-A031-453A-9A55-AB6F9859EAE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C469D58-1ECB-42A5-98E3-762831F318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D4C28F-8198-457B-B1A0-9C8669F7E80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A9B47FC-1BD7-48E6-A9AC-DCBC855133E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F40762B-02F7-4FF0-B2DD-0A3100CDAC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F0A529E-A179-4BE8-8627-8E09F35FAC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E40FF88-677F-4EA3-827B-50AA57E4ED0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EED9CBA-53B3-4463-AEC3-5993511BD54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512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840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D35C2BB5-B4F2-400E-8742-45FDC07C19B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36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840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620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1912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867FADFB-179F-46D1-8B6B-A60C9BC25E4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1912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1760" cy="325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8/6/25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(6)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2120" cy="325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3:12-18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이같은 소망이 있으므로 담대히 말하노니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모세가 이스라엘 자손들에게 장차 없어질 것의 결국을 주목하지 못하게 하려고 수건을 그 얼굴에 쓴 것 같이 아니하노라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그러나 그들의 마음이 완고하여 오늘까지도 구약을 읽을 때에 그 수건이 벗겨지지 아니하고 있으니 그 수건은 그리스도 안에서 없어질 것이라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오늘까지 모세의 글을 읽을 때에 수건이 그 마음을 덮었도다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그러나 언제든지 주께로 돌아가면 그 수건이 벗겨지리라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주는 영이시니 주의 영이 계신 곳에는 자유가 있느니라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다 수건을 벗은 얼굴로 거울을 보는 것 같이 주의 영광을 보매 그와 같은 형상으로 변화하여 영광에서 영광에 이르니 곧 주의 영으로 말미암음이니라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새 언약의 복음 사역을 하는 사역자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 언약의 중보자이신 그리스도께서 부르시고 보내신 사도의 직분자로서 옛 율법 언약과 새 언약 아래 있는 백성의 모습이 달라진 것에 대해 고린도 교회 교인들이 이해하고 자유를 누릴 것에 대해 큰 소망을 가지고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모세는 이스라엘 백성들이 장차 없어질 것의 영광에 사로 잡혀 주목하지 못하게 하기 위해 수건을 얼굴에 썼다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소망은 이 율법 언약에 있기를 원치 않았던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이 수건이 출애굽기 시대에서만 모세의 얼굴에 씌워져 있던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바울의 시대에도 그 수건이 벗겨지지 않고 있다고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그 이유는 그들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소위 언약 백성들이라 불리는 사람들의 마음이 완고하여 그들이 구약 성경의 모세의 율법을 읽을 때에 그 수건이 벗겨지지 않고 있다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아직도 모세의 글을 읽을 때에 영적인 의미의 “수건”이 그 마음을 덮고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그들이 모세의 율법이 가리키는 새 언약의 예수 그리스도의 복음의 의미를 깨닫는 것을 방해한다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율법이 요구했던 규례들에 종 노릇하게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바울은 오직 그리스도 안에서 이 수건이 없어질 것이라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그리스도를 믿고 그의 안에 거하는 사람은 성령이 내주하고 계신다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성령께서는 그 사람으로 하여금 그리스도의 복음이 자유하게 하는 것을 깨닫고 누릴 수 있게 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모세의 율법이 주어졌을 때에는 하나님의 영광을 모세의 얼굴에서 보지 못하게 수건이 막았지만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그리스도께서 십자가 사역을 마치시고 부활하셔서 자유하게 하는 성령을 보내주신 후에는 성령께서 사람들의 마음에서 수건을 걷어 내시고 새 언약에서 드러나는 하나님 나라의 영광스러운 역사의 모습을 볼 수 있도록 하신다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새 언약을 통해 자유하게 된다는 것은 죄로부터 자유함을 물론 의미하지만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하나의 의미로 보면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영광을 그리스도의 계시를 통해 더욱 가까이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친밀히 바라보고 경험하게 된다는 말이기도 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우리는 긍휼하심을 받고 때를 따라 돕는 은혜를 얻기 위하여 은혜의 보좌 앞에 담대히 나아갈 것이니라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그리스도께서 이루신 새 언약 백성은 예전처럼 율법에 매여 하나님의 지성소에 아무나 못 나아가고 자주 나아가지 못하는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언제든지 그리스도 안에서 담대히 주 앞에 나아가게 될 수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이 자유함은 거룩하신 하나님을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창조주를 뵈올 때 당연히 경험하는 경외하게 됨을 제외한 죄에 대한 형벌에 대한 두려움 없이 풍성하게 알고 교제할 수 있는 자유함을 뜻한다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3:12-18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이렇게 그리스도 안에서 우리가 다 수건을 벗은 얼굴로 거울을 보는 것 같이 주의 영광을 보는 것은 모세가 그 옛날 하나님을 간접적으로 뵈었을 때에도 그 영광이 얼굴에서 빛난 것보다 훨씬 더 친밀히 주의 영광을 보며 그와 같은 형상으로 변화하여 영광에서 영광에 이르게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모든 것은 주의 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성령 하나님의 역사이다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성경 말씀을 읽을 때 복음의 이해로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성령의 역사로 자유하게 함을 느끼는가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하나님을 정말 풍성하게 알고 누리게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구약 성경의 말씀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특히 모세의 율법을 읽을 때 거기서 그리스도의 복음을 가리키는 것을 보고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그리스도의 영광을 바라보며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자신이 점점 영광스럽게 속사람이 변화하는 것을 느끼고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무엇이 방해하고 무엇이 도움을 주는가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2120" cy="325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4:1-6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우리가 이 직분을 받아 긍휼하심을 입은 대로 낙심하지 아니하고 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이에 숨은 부끄러움의 일을 버리고 속임으로 행하지 아니하며 하나님의 말씀을 혼잡하게 하지 아니하고 오직 진리를 나타냄으로 하나님 앞에서 각 사람의 양심에 대하여 스스로 추천하노라 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만일 우리의 복음이 가리었으면 망하는 자들에게 가리어진 것이라 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중에 이 세상의 신이 믿지 아니하는 자들의 마음을 혼미하게 하여 그리스도의 영광의 복음의 광채가 비치지 못하게 함이니 그리스도는 하나님의 형상이니라 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우리를 전파하는 것이 아니라 오직 그리스도 예수의 주 되신 것과 또 예수를 위하여 우리가 너희의 종 된 것을 전파함이라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어두운 데에 빛이 비치라 말씀하셨던 그 하나님께서 예수 그리스도의 얼굴에 있는 하나님의 영광을 아는 빛을 우리 마음에 비추셨느니라 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자신을 이 새 언약의 복음 선포의 직분을 하나님의 긍휼히 여기심으로 받은 사람이라 고백한다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원래 교회를 핍박하던 사람이고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지금 복음 사역자로 섬기게 된 것은 순전히 하나님이 그를 긍휼히 여기셨기 때문이라는 것을 그는 스스로 잘 알고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어떤 상황이 되어도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교회가 복음을 잘 안 받아들이는 상황이 되어도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예전에 그를 사랑하던 교인들이 지금 그를 대적하고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가르쳤던 복음에 등을 돌리는 상황이 되어도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낙심하지 않는다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처음부터 그가 시작한 복음 사역은 하나님의 은혜로 시작한 것이기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사역이 어떻게 일어나고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사역의 대상인 교인들이 그를 어떻게 대할지는 전적으로 하나님이 하실 일이다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오직 그가 전하는 복음이 순전한 하나님의 말씀인 것만 확실히 할 따름이었다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거짓 사도들처럼 숨은 부끄러움의 일을 행하는 방법이나 속임으로 복음을 전하지 않고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말씀을 혼잡하게 하지 않는다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진리만 나타내며 하나님 앞에서 각 사람의 양심에 자신의 복음 사역을 추천하고 호소한다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만일 자신이 전하는 복음이 가리워진 사람들이 있다면 그것은 복음에 문제가 있는 것이 아니라 그 사람들에게 문제가 있다고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사람들은 아직도 성경을 읽을 때에 그리스도를 보지 못하도록 수건이 그 마음에 씌워져 있는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망하는 사람들인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이들은 사탄이 그 마음을 가리워서 그리스도의 영광의 복음의 빛을 보지 못하게 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그리스도는 하나님의 형상이다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그러니까 이들은 바울이 전하는 복음을 깨닫지 못하기 때문에 하나님의 영광의 빛을 보지 못하고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옛날 이스라엘 백성이 모세의 얼굴을 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가리는 수건 때문에 하나님의 영광을 보지 못하던 것과 유사하다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이렇게 말할 수 있는 것은 바울은 자신을 전하는 것이 아니라 그리스도의 복음을 전하고 있었기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복음은 그리스도께서 주 되신 것을 말하고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바울이 예수 그리스도를 위하여 갈라디아 교인들을 복음으로 섬기는 종이 된 것을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전하고 있던 복음은 단순히 예수 그리스도께서 성육신하시고 고난 받으시고 부활하셨다는 사실과 사건만 얘기하고 있던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사건 때문에 그리스도께서 지금 바울을 비롯한 언약 백성들에게 어떻게 주님이 되셨고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바울이 그 주님의 부르심과 인도하심으로 복음 사역을 하게 된 교회의 섬기는 자가 된 것을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복음은 그리스도께서 하신 일과 그 일이 그리스도의 백성에게 어떤 구원의 역사를 베풀었는지를 같이 선포한다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천지를 창조하실 때 어둠 가운데 빛이 있으라 하신 하나님께서 예수 그리스도의 얼굴에 비친 하나님의 영광을 아는 빛을 우리 마음에 비춰 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예수 그리스도를 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그리스도의 복음을 듣고 그와 친밀히 교제하게 되는 사람들의 마음 속에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영광을 아는 빛이 있게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이스라엘 백성들이 보지 못하였던 모세의 얼굴에 반사적으로 비치던 하나님의 영광보다 더 뛰어난 하나님의 영광을 그리스도를 아는 것을 통해 보게 하신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4:1-6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하나님께서 세상에 빛을 창조하신 목적을 궁극적으로 성취하는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하나님은 태초에 하나님 자신을 계시하시기 위해 빛을 창조하신 것이요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그리스도를 앎을 통해 성취된다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교회에서 선포되어야 하는 말씀은 무엇이어야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어떤 사람들이 받아들이지 않는 것에 대해 어떻게 반응해야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말씀이 정말 순전한 복음인 것은 어떻게 보장할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 선포의 말씀이 내 양심을 찌르고 내 양심에 선포한다는 것은 언제 느끼는가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복음이 바로 선포되고 있다면 교회의 성도들은 그리스도 예수를 주님으로 받아 들이게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주님을 순종하는 삶을 살게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복음이 바로 선포되고 있다면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교회의 성도들은 복음 사역자를 예수를 위하여 자신들을 섬기는 종으로 보게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무슨 의미인가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3560" cy="91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840" cy="446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그리스도의 복음을 들으면서 하나님의 영광을 보게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그리스도를 알게 되는 지식을 통해 보고 느끼게 되는 영광인가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6930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2025-08-06T21:14:08Z</dcterms:modified>
  <cp:revision>457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