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png" ContentType="image/png"/>
  <Default Extension="jpeg" ContentType="image/jpeg"/>
  <Override PartName="/_rels/.rels" ContentType="application/vnd.openxmlformats-package.relationship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_rels/slideMaster1.xml.rels" ContentType="application/vnd.openxmlformats-package.relationships+xml"/>
  <Override PartName="/ppt/slideMasters/_rels/slideMaster2.xml.rels" ContentType="application/vnd.openxmlformats-package.relationships+xml"/>
  <Override PartName="/ppt/theme/theme1.xml" ContentType="application/vnd.openxmlformats-officedocument.theme+xml"/>
  <Override PartName="/ppt/theme/theme2.xml" ContentType="application/vnd.openxmlformats-officedocument.them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_rels/slideLayout1.xml.rels" ContentType="application/vnd.openxmlformats-package.relationships+xml"/>
  <Override PartName="/ppt/slideLayouts/_rels/slideLayout2.xml.rels" ContentType="application/vnd.openxmlformats-package.relationships+xml"/>
  <Override PartName="/ppt/slideLayouts/_rels/slideLayout3.xml.rels" ContentType="application/vnd.openxmlformats-package.relationships+xml"/>
  <Override PartName="/ppt/slideLayouts/_rels/slideLayout4.xml.rels" ContentType="application/vnd.openxmlformats-package.relationships+xml"/>
  <Override PartName="/ppt/slideLayouts/_rels/slideLayout5.xml.rels" ContentType="application/vnd.openxmlformats-package.relationships+xml"/>
  <Override PartName="/ppt/slideLayouts/_rels/slideLayout6.xml.rels" ContentType="application/vnd.openxmlformats-package.relationships+xml"/>
  <Override PartName="/ppt/slideLayouts/_rels/slideLayout7.xml.rels" ContentType="application/vnd.openxmlformats-package.relationships+xml"/>
  <Override PartName="/ppt/slideLayouts/_rels/slideLayout8.xml.rels" ContentType="application/vnd.openxmlformats-package.relationships+xml"/>
  <Override PartName="/ppt/slideLayouts/_rels/slideLayout9.xml.rels" ContentType="application/vnd.openxmlformats-package.relationships+xml"/>
  <Override PartName="/ppt/slideLayouts/_rels/slideLayout10.xml.rels" ContentType="application/vnd.openxmlformats-package.relationships+xml"/>
  <Override PartName="/ppt/slideLayouts/_rels/slideLayout11.xml.rels" ContentType="application/vnd.openxmlformats-package.relationships+xml"/>
  <Override PartName="/ppt/slideLayouts/_rels/slideLayout12.xml.rels" ContentType="application/vnd.openxmlformats-package.relationships+xml"/>
  <Override PartName="/ppt/slideLayouts/_rels/slideLayout13.xml.rels" ContentType="application/vnd.openxmlformats-package.relationships+xml"/>
  <Override PartName="/ppt/slideLayouts/_rels/slideLayout14.xml.rels" ContentType="application/vnd.openxmlformats-package.relationships+xml"/>
  <Override PartName="/ppt/slideLayouts/_rels/slideLayout15.xml.rels" ContentType="application/vnd.openxmlformats-package.relationships+xml"/>
  <Override PartName="/ppt/slideLayouts/_rels/slideLayout16.xml.rels" ContentType="application/vnd.openxmlformats-package.relationships+xml"/>
  <Override PartName="/ppt/slideLayouts/_rels/slideLayout17.xml.rels" ContentType="application/vnd.openxmlformats-package.relationships+xml"/>
  <Override PartName="/ppt/slideLayouts/_rels/slideLayout18.xml.rels" ContentType="application/vnd.openxmlformats-package.relationships+xml"/>
  <Override PartName="/ppt/slideLayouts/_rels/slideLayout19.xml.rels" ContentType="application/vnd.openxmlformats-package.relationships+xml"/>
  <Override PartName="/ppt/slideLayouts/_rels/slideLayout20.xml.rels" ContentType="application/vnd.openxmlformats-package.relationships+xml"/>
  <Override PartName="/ppt/slideLayouts/_rels/slideLayout21.xml.rels" ContentType="application/vnd.openxmlformats-package.relationships+xml"/>
  <Override PartName="/ppt/slideLayouts/_rels/slideLayout22.xml.rels" ContentType="application/vnd.openxmlformats-package.relationships+xml"/>
  <Override PartName="/ppt/slideLayouts/_rels/slideLayout23.xml.rels" ContentType="application/vnd.openxmlformats-package.relationships+xml"/>
  <Override PartName="/ppt/slideLayouts/_rels/slideLayout24.xml.rels" ContentType="application/vnd.openxmlformats-package.relationships+xml"/>
  <Override PartName="/ppt/_rels/presentation.xml.rels" ContentType="application/vnd.openxmlformats-package.relationships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3.xml" ContentType="application/vnd.openxmlformats-officedocument.presentationml.slide+xml"/>
  <Override PartName="/ppt/slides/slide21.xml" ContentType="application/vnd.openxmlformats-officedocument.presentationml.slide+xml"/>
  <Override PartName="/ppt/slides/slide4.xml" ContentType="application/vnd.openxmlformats-officedocument.presentationml.slide+xml"/>
  <Override PartName="/ppt/slides/slide22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23.xml" ContentType="application/vnd.openxmlformats-officedocument.presentationml.slide+xml"/>
  <Override PartName="/ppt/slides/slide7.xml" ContentType="application/vnd.openxmlformats-officedocument.presentationml.slide+xml"/>
  <Override PartName="/ppt/slides/slide24.xml" ContentType="application/vnd.openxmlformats-officedocument.presentationml.slide+xml"/>
  <Override PartName="/ppt/slides/slide8.xml" ContentType="application/vnd.openxmlformats-officedocument.presentationml.slide+xml"/>
  <Override PartName="/ppt/slides/slide25.xml" ContentType="application/vnd.openxmlformats-officedocument.presentationml.slide+xml"/>
  <Override PartName="/ppt/slides/slide9.xml" ContentType="application/vnd.openxmlformats-officedocument.presentationml.slide+xml"/>
  <Override PartName="/ppt/slides/slide26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_rels/slide1.xml.rels" ContentType="application/vnd.openxmlformats-package.relationships+xml"/>
  <Override PartName="/ppt/slides/_rels/slide22.xml.rels" ContentType="application/vnd.openxmlformats-package.relationships+xml"/>
  <Override PartName="/ppt/slides/_rels/slide2.xml.rels" ContentType="application/vnd.openxmlformats-package.relationships+xml"/>
  <Override PartName="/ppt/slides/_rels/slide20.xml.rels" ContentType="application/vnd.openxmlformats-package.relationships+xml"/>
  <Override PartName="/ppt/slides/_rels/slide3.xml.rels" ContentType="application/vnd.openxmlformats-package.relationships+xml"/>
  <Override PartName="/ppt/slides/_rels/slide21.xml.rels" ContentType="application/vnd.openxmlformats-package.relationships+xml"/>
  <Override PartName="/ppt/slides/_rels/slide4.xml.rels" ContentType="application/vnd.openxmlformats-package.relationships+xml"/>
  <Override PartName="/ppt/slides/_rels/slide5.xml.rels" ContentType="application/vnd.openxmlformats-package.relationships+xml"/>
  <Override PartName="/ppt/slides/_rels/slide23.xml.rels" ContentType="application/vnd.openxmlformats-package.relationships+xml"/>
  <Override PartName="/ppt/slides/_rels/slide6.xml.rels" ContentType="application/vnd.openxmlformats-package.relationships+xml"/>
  <Override PartName="/ppt/slides/_rels/slide24.xml.rels" ContentType="application/vnd.openxmlformats-package.relationships+xml"/>
  <Override PartName="/ppt/slides/_rels/slide7.xml.rels" ContentType="application/vnd.openxmlformats-package.relationships+xml"/>
  <Override PartName="/ppt/slides/_rels/slide25.xml.rels" ContentType="application/vnd.openxmlformats-package.relationships+xml"/>
  <Override PartName="/ppt/slides/_rels/slide8.xml.rels" ContentType="application/vnd.openxmlformats-package.relationships+xml"/>
  <Override PartName="/ppt/slides/_rels/slide26.xml.rels" ContentType="application/vnd.openxmlformats-package.relationships+xml"/>
  <Override PartName="/ppt/slides/_rels/slide9.xml.rels" ContentType="application/vnd.openxmlformats-package.relationships+xml"/>
  <Override PartName="/ppt/slides/_rels/slide10.xml.rels" ContentType="application/vnd.openxmlformats-package.relationships+xml"/>
  <Override PartName="/ppt/slides/_rels/slide11.xml.rels" ContentType="application/vnd.openxmlformats-package.relationships+xml"/>
  <Override PartName="/ppt/slides/_rels/slide12.xml.rels" ContentType="application/vnd.openxmlformats-package.relationships+xml"/>
  <Override PartName="/ppt/slides/_rels/slide13.xml.rels" ContentType="application/vnd.openxmlformats-package.relationships+xml"/>
  <Override PartName="/ppt/slides/_rels/slide14.xml.rels" ContentType="application/vnd.openxmlformats-package.relationships+xml"/>
  <Override PartName="/ppt/slides/_rels/slide15.xml.rels" ContentType="application/vnd.openxmlformats-package.relationships+xml"/>
  <Override PartName="/ppt/slides/_rels/slide16.xml.rels" ContentType="application/vnd.openxmlformats-package.relationships+xml"/>
  <Override PartName="/ppt/slides/_rels/slide17.xml.rels" ContentType="application/vnd.openxmlformats-package.relationships+xml"/>
  <Override PartName="/ppt/slides/_rels/slide18.xml.rels" ContentType="application/vnd.openxmlformats-package.relationships+xml"/>
  <Override PartName="/ppt/slides/_rels/slide19.xml.rels" ContentType="application/vnd.openxmlformats-package.relationships+xml"/>
  <Override PartName="/ppt/slides/_rels/slide27.xml.rels" ContentType="application/vnd.openxmlformats-package.relationships+xml"/>
  <Override PartName="/ppt/slides/_rels/slide28.xml.rels" ContentType="application/vnd.openxmlformats-package.relationships+xml"/>
  <Override PartName="/ppt/slides/_rels/slide29.xml.rels" ContentType="application/vnd.openxmlformats-package.relationships+xml"/>
  <Override PartName="/ppt/slides/_rels/slide30.xml.rels" ContentType="application/vnd.openxmlformats-package.relationships+xml"/>
  <Override PartName="/ppt/slides/_rels/slide31.xml.rels" ContentType="application/vnd.openxmlformats-package.relationships+xml"/>
  <Override PartName="/ppt/slides/_rels/slide32.xml.rels" ContentType="application/vnd.openxmlformats-package.relationships+xml"/>
  <Override PartName="/ppt/slides/_rels/slide33.xml.rels" ContentType="application/vnd.openxmlformats-package.relationships+xml"/>
  <Override PartName="/ppt/slides/_rels/slide34.xml.rels" ContentType="application/vnd.openxmlformats-package.relationships+xml"/>
  <Override PartName="/ppt/presProps.xml" ContentType="application/vnd.openxmlformats-officedocument.presentationml.presProps+xml"/>
</Types>
</file>

<file path=_rels/.rels><?xml version="1.0" encoding="UTF-8"?>
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3" Type="http://schemas.openxmlformats.org/officeDocument/2006/relationships/custom-properties" Target="docProps/custom.xml"/><Relationship Id="rId4" Type="http://schemas.openxmlformats.org/officeDocument/2006/relationships/officeDocument" Target="ppt/presentation.xml"/>
</Relationships>
</file>

<file path=ppt/presentation.xml><?xml version="1.0" encoding="utf-8"?>
<p:presentation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sldMasterIdLst>
    <p:sldMasterId id="2147483648" r:id="rId2"/>
    <p:sldMasterId id="2147483661" r:id="rId3"/>
  </p:sldMasterIdLst>
  <p:sldIdLst>
    <p:sldId id="256" r:id="rId4"/>
    <p:sldId id="257" r:id="rId5"/>
    <p:sldId id="258" r:id="rId6"/>
    <p:sldId id="259" r:id="rId7"/>
    <p:sldId id="260" r:id="rId8"/>
    <p:sldId id="261" r:id="rId9"/>
    <p:sldId id="262" r:id="rId10"/>
    <p:sldId id="263" r:id="rId11"/>
    <p:sldId id="264" r:id="rId12"/>
    <p:sldId id="265" r:id="rId13"/>
    <p:sldId id="266" r:id="rId14"/>
    <p:sldId id="267" r:id="rId15"/>
    <p:sldId id="268" r:id="rId16"/>
    <p:sldId id="269" r:id="rId17"/>
    <p:sldId id="270" r:id="rId18"/>
    <p:sldId id="271" r:id="rId19"/>
    <p:sldId id="272" r:id="rId20"/>
    <p:sldId id="273" r:id="rId21"/>
    <p:sldId id="274" r:id="rId22"/>
    <p:sldId id="275" r:id="rId23"/>
    <p:sldId id="276" r:id="rId24"/>
    <p:sldId id="277" r:id="rId25"/>
    <p:sldId id="278" r:id="rId26"/>
    <p:sldId id="279" r:id="rId27"/>
    <p:sldId id="280" r:id="rId28"/>
    <p:sldId id="281" r:id="rId29"/>
    <p:sldId id="282" r:id="rId30"/>
    <p:sldId id="283" r:id="rId31"/>
    <p:sldId id="284" r:id="rId32"/>
    <p:sldId id="285" r:id="rId33"/>
    <p:sldId id="286" r:id="rId34"/>
    <p:sldId id="287" r:id="rId35"/>
    <p:sldId id="288" r:id="rId36"/>
    <p:sldId id="289" r:id="rId37"/>
  </p:sldIdLst>
  <p:sldSz cx="10080625" cy="5670550"/>
  <p:notesSz cx="7772400" cy="10058400"/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useTimings="0" showNarration="1"/>
</p:presentationPr>
</file>

<file path=ppt/_rels/presentation.xml.rels><?xml version="1.0" encoding="UTF-8"?>
<Relationships xmlns="http://schemas.openxmlformats.org/package/2006/relationships"><Relationship Id="rId1" Type="http://schemas.openxmlformats.org/officeDocument/2006/relationships/theme" Target="theme/theme1.xml"/><Relationship Id="rId2" Type="http://schemas.openxmlformats.org/officeDocument/2006/relationships/slideMaster" Target="slideMasters/slideMaster1.xml"/><Relationship Id="rId3" Type="http://schemas.openxmlformats.org/officeDocument/2006/relationships/slideMaster" Target="slideMasters/slideMaster2.xml"/><Relationship Id="rId4" Type="http://schemas.openxmlformats.org/officeDocument/2006/relationships/slide" Target="slides/slide1.xml"/><Relationship Id="rId5" Type="http://schemas.openxmlformats.org/officeDocument/2006/relationships/slide" Target="slides/slide2.xml"/><Relationship Id="rId6" Type="http://schemas.openxmlformats.org/officeDocument/2006/relationships/slide" Target="slides/slide3.xml"/><Relationship Id="rId7" Type="http://schemas.openxmlformats.org/officeDocument/2006/relationships/slide" Target="slides/slide4.xml"/><Relationship Id="rId8" Type="http://schemas.openxmlformats.org/officeDocument/2006/relationships/slide" Target="slides/slide5.xml"/><Relationship Id="rId9" Type="http://schemas.openxmlformats.org/officeDocument/2006/relationships/slide" Target="slides/slide6.xml"/><Relationship Id="rId10" Type="http://schemas.openxmlformats.org/officeDocument/2006/relationships/slide" Target="slides/slide7.xml"/><Relationship Id="rId11" Type="http://schemas.openxmlformats.org/officeDocument/2006/relationships/slide" Target="slides/slide8.xml"/><Relationship Id="rId12" Type="http://schemas.openxmlformats.org/officeDocument/2006/relationships/slide" Target="slides/slide9.xml"/><Relationship Id="rId13" Type="http://schemas.openxmlformats.org/officeDocument/2006/relationships/slide" Target="slides/slide10.xml"/><Relationship Id="rId14" Type="http://schemas.openxmlformats.org/officeDocument/2006/relationships/slide" Target="slides/slide11.xml"/><Relationship Id="rId15" Type="http://schemas.openxmlformats.org/officeDocument/2006/relationships/slide" Target="slides/slide12.xml"/><Relationship Id="rId16" Type="http://schemas.openxmlformats.org/officeDocument/2006/relationships/slide" Target="slides/slide13.xml"/><Relationship Id="rId17" Type="http://schemas.openxmlformats.org/officeDocument/2006/relationships/slide" Target="slides/slide14.xml"/><Relationship Id="rId18" Type="http://schemas.openxmlformats.org/officeDocument/2006/relationships/slide" Target="slides/slide15.xml"/><Relationship Id="rId19" Type="http://schemas.openxmlformats.org/officeDocument/2006/relationships/slide" Target="slides/slide16.xml"/><Relationship Id="rId20" Type="http://schemas.openxmlformats.org/officeDocument/2006/relationships/slide" Target="slides/slide17.xml"/><Relationship Id="rId21" Type="http://schemas.openxmlformats.org/officeDocument/2006/relationships/slide" Target="slides/slide18.xml"/><Relationship Id="rId22" Type="http://schemas.openxmlformats.org/officeDocument/2006/relationships/slide" Target="slides/slide19.xml"/><Relationship Id="rId23" Type="http://schemas.openxmlformats.org/officeDocument/2006/relationships/slide" Target="slides/slide20.xml"/><Relationship Id="rId24" Type="http://schemas.openxmlformats.org/officeDocument/2006/relationships/slide" Target="slides/slide21.xml"/><Relationship Id="rId25" Type="http://schemas.openxmlformats.org/officeDocument/2006/relationships/slide" Target="slides/slide22.xml"/><Relationship Id="rId26" Type="http://schemas.openxmlformats.org/officeDocument/2006/relationships/slide" Target="slides/slide23.xml"/><Relationship Id="rId27" Type="http://schemas.openxmlformats.org/officeDocument/2006/relationships/slide" Target="slides/slide24.xml"/><Relationship Id="rId28" Type="http://schemas.openxmlformats.org/officeDocument/2006/relationships/slide" Target="slides/slide25.xml"/><Relationship Id="rId29" Type="http://schemas.openxmlformats.org/officeDocument/2006/relationships/slide" Target="slides/slide26.xml"/><Relationship Id="rId30" Type="http://schemas.openxmlformats.org/officeDocument/2006/relationships/slide" Target="slides/slide27.xml"/><Relationship Id="rId31" Type="http://schemas.openxmlformats.org/officeDocument/2006/relationships/slide" Target="slides/slide28.xml"/><Relationship Id="rId32" Type="http://schemas.openxmlformats.org/officeDocument/2006/relationships/slide" Target="slides/slide29.xml"/><Relationship Id="rId33" Type="http://schemas.openxmlformats.org/officeDocument/2006/relationships/slide" Target="slides/slide30.xml"/><Relationship Id="rId34" Type="http://schemas.openxmlformats.org/officeDocument/2006/relationships/slide" Target="slides/slide31.xml"/><Relationship Id="rId35" Type="http://schemas.openxmlformats.org/officeDocument/2006/relationships/slide" Target="slides/slide32.xml"/><Relationship Id="rId36" Type="http://schemas.openxmlformats.org/officeDocument/2006/relationships/slide" Target="slides/slide33.xml"/><Relationship Id="rId37" Type="http://schemas.openxmlformats.org/officeDocument/2006/relationships/slide" Target="slides/slide34.xml"/><Relationship Id="rId38" Type="http://schemas.openxmlformats.org/officeDocument/2006/relationships/presProps" Target="presProps.xml"/>
</Relationships>
</file>

<file path=ppt/slideLayouts/_rels/slideLayout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slideLayout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ftr" idx="1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3" name="PlaceHolder 2"/>
          <p:cNvSpPr>
            <a:spLocks noGrp="1"/>
          </p:cNvSpPr>
          <p:nvPr>
            <p:ph type="sldNum" idx="2"/>
          </p:nvPr>
        </p:nvSpPr>
        <p:spPr/>
        <p:txBody>
          <a:bodyPr/>
          <a:p>
            <a:fld id="{521336F6-557B-42C5-B82D-1EF44E815A21}" type="slidenum">
              <a:t>&lt;#&gt;</a:t>
            </a:fld>
          </a:p>
        </p:txBody>
      </p:sp>
      <p:sp>
        <p:nvSpPr>
          <p:cNvPr id="4" name="PlaceHolder 3"/>
          <p:cNvSpPr>
            <a:spLocks noGrp="1"/>
          </p:cNvSpPr>
          <p:nvPr>
            <p:ph type="dt" idx="3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2000" cy="9464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buNone/>
            </a:pPr>
            <a:endParaRPr b="0" lang="en-US" sz="4400" spc="-1" strike="noStrike">
              <a:latin typeface="Arial"/>
            </a:endParaRPr>
          </a:p>
        </p:txBody>
      </p:sp>
      <p:sp>
        <p:nvSpPr>
          <p:cNvPr id="6" name="PlaceHolder 2"/>
          <p:cNvSpPr>
            <a:spLocks noGrp="1"/>
          </p:cNvSpPr>
          <p:nvPr>
            <p:ph type="subTitle"/>
          </p:nvPr>
        </p:nvSpPr>
        <p:spPr>
          <a:xfrm>
            <a:off x="504000" y="1326600"/>
            <a:ext cx="9072000" cy="3288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buNone/>
            </a:pPr>
            <a:endParaRPr b="0" lang="en-US" sz="3200" spc="-1" strike="noStrike">
              <a:latin typeface="Arial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ftr" idx="1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5" name="PlaceHolder 4"/>
          <p:cNvSpPr>
            <a:spLocks noGrp="1"/>
          </p:cNvSpPr>
          <p:nvPr>
            <p:ph type="sldNum" idx="2"/>
          </p:nvPr>
        </p:nvSpPr>
        <p:spPr/>
        <p:txBody>
          <a:bodyPr/>
          <a:p>
            <a:fld id="{2B96DFF1-2984-429E-AE76-3B1055051EAF}" type="slidenum">
              <a:t>&lt;#&gt;</a:t>
            </a:fld>
          </a:p>
        </p:txBody>
      </p:sp>
      <p:sp>
        <p:nvSpPr>
          <p:cNvPr id="6" name="PlaceHolder 5"/>
          <p:cNvSpPr>
            <a:spLocks noGrp="1"/>
          </p:cNvSpPr>
          <p:nvPr>
            <p:ph type="dt" idx="3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2000" cy="9464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buNone/>
            </a:pPr>
            <a:endParaRPr b="0" lang="en-US" sz="4400" spc="-1" strike="noStrike">
              <a:latin typeface="Arial"/>
            </a:endParaRPr>
          </a:p>
        </p:txBody>
      </p:sp>
      <p:sp>
        <p:nvSpPr>
          <p:cNvPr id="8" name="PlaceHolder 2"/>
          <p:cNvSpPr>
            <a:spLocks noGrp="1"/>
          </p:cNvSpPr>
          <p:nvPr>
            <p:ph/>
          </p:nvPr>
        </p:nvSpPr>
        <p:spPr>
          <a:xfrm>
            <a:off x="504000" y="1326600"/>
            <a:ext cx="9072000" cy="3288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ftr" idx="1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5" name="PlaceHolder 4"/>
          <p:cNvSpPr>
            <a:spLocks noGrp="1"/>
          </p:cNvSpPr>
          <p:nvPr>
            <p:ph type="sldNum" idx="2"/>
          </p:nvPr>
        </p:nvSpPr>
        <p:spPr/>
        <p:txBody>
          <a:bodyPr/>
          <a:p>
            <a:fld id="{51BB8DF4-46E6-42A3-8243-60B5C90DA46D}" type="slidenum">
              <a:t>&lt;#&gt;</a:t>
            </a:fld>
          </a:p>
        </p:txBody>
      </p:sp>
      <p:sp>
        <p:nvSpPr>
          <p:cNvPr id="6" name="PlaceHolder 5"/>
          <p:cNvSpPr>
            <a:spLocks noGrp="1"/>
          </p:cNvSpPr>
          <p:nvPr>
            <p:ph type="dt" idx="3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2000" cy="9464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buNone/>
            </a:pPr>
            <a:endParaRPr b="0" lang="en-US" sz="4400" spc="-1" strike="noStrike">
              <a:latin typeface="Arial"/>
            </a:endParaRPr>
          </a:p>
        </p:txBody>
      </p:sp>
      <p:sp>
        <p:nvSpPr>
          <p:cNvPr id="10" name="PlaceHolder 2"/>
          <p:cNvSpPr>
            <a:spLocks noGrp="1"/>
          </p:cNvSpPr>
          <p:nvPr>
            <p:ph/>
          </p:nvPr>
        </p:nvSpPr>
        <p:spPr>
          <a:xfrm>
            <a:off x="504000" y="1326600"/>
            <a:ext cx="4426920" cy="3288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11" name="PlaceHolder 3"/>
          <p:cNvSpPr>
            <a:spLocks noGrp="1"/>
          </p:cNvSpPr>
          <p:nvPr>
            <p:ph/>
          </p:nvPr>
        </p:nvSpPr>
        <p:spPr>
          <a:xfrm>
            <a:off x="5152680" y="1326600"/>
            <a:ext cx="4426920" cy="3288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5" name="PlaceHolder 4"/>
          <p:cNvSpPr>
            <a:spLocks noGrp="1"/>
          </p:cNvSpPr>
          <p:nvPr>
            <p:ph type="ftr" idx="1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6" name="PlaceHolder 5"/>
          <p:cNvSpPr>
            <a:spLocks noGrp="1"/>
          </p:cNvSpPr>
          <p:nvPr>
            <p:ph type="sldNum" idx="2"/>
          </p:nvPr>
        </p:nvSpPr>
        <p:spPr/>
        <p:txBody>
          <a:bodyPr/>
          <a:p>
            <a:fld id="{E88EE14E-3E61-47BC-91CF-E8713ACF167D}" type="slidenum">
              <a:t>&lt;#&gt;</a:t>
            </a:fld>
          </a:p>
        </p:txBody>
      </p:sp>
      <p:sp>
        <p:nvSpPr>
          <p:cNvPr id="7" name="PlaceHolder 6"/>
          <p:cNvSpPr>
            <a:spLocks noGrp="1"/>
          </p:cNvSpPr>
          <p:nvPr>
            <p:ph type="dt" idx="3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2000" cy="9464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buNone/>
            </a:pPr>
            <a:endParaRPr b="0" lang="en-US" sz="4400" spc="-1" strike="noStrike">
              <a:latin typeface="Arial"/>
            </a:endParaRPr>
          </a:p>
        </p:txBody>
      </p:sp>
      <p:sp>
        <p:nvSpPr>
          <p:cNvPr id="3" name="PlaceHolder 2"/>
          <p:cNvSpPr>
            <a:spLocks noGrp="1"/>
          </p:cNvSpPr>
          <p:nvPr>
            <p:ph type="ftr" idx="1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4" name="PlaceHolder 3"/>
          <p:cNvSpPr>
            <a:spLocks noGrp="1"/>
          </p:cNvSpPr>
          <p:nvPr>
            <p:ph type="sldNum" idx="2"/>
          </p:nvPr>
        </p:nvSpPr>
        <p:spPr/>
        <p:txBody>
          <a:bodyPr/>
          <a:p>
            <a:fld id="{F0848DB6-67E5-4940-B91F-A62E4466D328}" type="slidenum">
              <a:t>&lt;#&gt;</a:t>
            </a:fld>
          </a:p>
        </p:txBody>
      </p:sp>
      <p:sp>
        <p:nvSpPr>
          <p:cNvPr id="5" name="PlaceHolder 4"/>
          <p:cNvSpPr>
            <a:spLocks noGrp="1"/>
          </p:cNvSpPr>
          <p:nvPr>
            <p:ph type="dt" idx="3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PlaceHolder 1"/>
          <p:cNvSpPr>
            <a:spLocks noGrp="1"/>
          </p:cNvSpPr>
          <p:nvPr>
            <p:ph type="subTitle"/>
          </p:nvPr>
        </p:nvSpPr>
        <p:spPr>
          <a:xfrm>
            <a:off x="504000" y="226080"/>
            <a:ext cx="9072000" cy="43884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buNone/>
            </a:pPr>
            <a:endParaRPr b="0" lang="en-US" sz="3200" spc="-1" strike="noStrike">
              <a:latin typeface="Arial"/>
            </a:endParaRPr>
          </a:p>
        </p:txBody>
      </p:sp>
      <p:sp>
        <p:nvSpPr>
          <p:cNvPr id="3" name="PlaceHolder 2"/>
          <p:cNvSpPr>
            <a:spLocks noGrp="1"/>
          </p:cNvSpPr>
          <p:nvPr>
            <p:ph type="ftr" idx="1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4" name="PlaceHolder 3"/>
          <p:cNvSpPr>
            <a:spLocks noGrp="1"/>
          </p:cNvSpPr>
          <p:nvPr>
            <p:ph type="sldNum" idx="2"/>
          </p:nvPr>
        </p:nvSpPr>
        <p:spPr/>
        <p:txBody>
          <a:bodyPr/>
          <a:p>
            <a:fld id="{58D04C9C-6208-4590-85E1-4BA20C191430}" type="slidenum">
              <a:t>&lt;#&gt;</a:t>
            </a:fld>
          </a:p>
        </p:txBody>
      </p:sp>
      <p:sp>
        <p:nvSpPr>
          <p:cNvPr id="5" name="PlaceHolder 4"/>
          <p:cNvSpPr>
            <a:spLocks noGrp="1"/>
          </p:cNvSpPr>
          <p:nvPr>
            <p:ph type="dt" idx="3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2000" cy="9464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buNone/>
            </a:pPr>
            <a:endParaRPr b="0" lang="en-US" sz="4400" spc="-1" strike="noStrike">
              <a:latin typeface="Arial"/>
            </a:endParaRPr>
          </a:p>
        </p:txBody>
      </p:sp>
      <p:sp>
        <p:nvSpPr>
          <p:cNvPr id="15" name="PlaceHolder 2"/>
          <p:cNvSpPr>
            <a:spLocks noGrp="1"/>
          </p:cNvSpPr>
          <p:nvPr>
            <p:ph/>
          </p:nvPr>
        </p:nvSpPr>
        <p:spPr>
          <a:xfrm>
            <a:off x="504000" y="1326600"/>
            <a:ext cx="4426920" cy="1568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16" name="PlaceHolder 3"/>
          <p:cNvSpPr>
            <a:spLocks noGrp="1"/>
          </p:cNvSpPr>
          <p:nvPr>
            <p:ph/>
          </p:nvPr>
        </p:nvSpPr>
        <p:spPr>
          <a:xfrm>
            <a:off x="5152680" y="1326600"/>
            <a:ext cx="4426920" cy="3288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17" name="PlaceHolder 4"/>
          <p:cNvSpPr>
            <a:spLocks noGrp="1"/>
          </p:cNvSpPr>
          <p:nvPr>
            <p:ph/>
          </p:nvPr>
        </p:nvSpPr>
        <p:spPr>
          <a:xfrm>
            <a:off x="504000" y="3044520"/>
            <a:ext cx="4426920" cy="1568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ftr" idx="1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7" name="PlaceHolder 6"/>
          <p:cNvSpPr>
            <a:spLocks noGrp="1"/>
          </p:cNvSpPr>
          <p:nvPr>
            <p:ph type="sldNum" idx="2"/>
          </p:nvPr>
        </p:nvSpPr>
        <p:spPr/>
        <p:txBody>
          <a:bodyPr/>
          <a:p>
            <a:fld id="{7E1938AA-E67A-48B8-8525-9B50F734177B}" type="slidenum">
              <a:t>&lt;#&gt;</a:t>
            </a:fld>
          </a:p>
        </p:txBody>
      </p:sp>
      <p:sp>
        <p:nvSpPr>
          <p:cNvPr id="8" name="PlaceHolder 7"/>
          <p:cNvSpPr>
            <a:spLocks noGrp="1"/>
          </p:cNvSpPr>
          <p:nvPr>
            <p:ph type="dt" idx="3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2000" cy="9464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buNone/>
            </a:pPr>
            <a:endParaRPr b="0" lang="en-US" sz="4400" spc="-1" strike="noStrike">
              <a:latin typeface="Arial"/>
            </a:endParaRPr>
          </a:p>
        </p:txBody>
      </p:sp>
      <p:sp>
        <p:nvSpPr>
          <p:cNvPr id="19" name="PlaceHolder 2"/>
          <p:cNvSpPr>
            <a:spLocks noGrp="1"/>
          </p:cNvSpPr>
          <p:nvPr>
            <p:ph/>
          </p:nvPr>
        </p:nvSpPr>
        <p:spPr>
          <a:xfrm>
            <a:off x="504000" y="1326600"/>
            <a:ext cx="4426920" cy="3288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20" name="PlaceHolder 3"/>
          <p:cNvSpPr>
            <a:spLocks noGrp="1"/>
          </p:cNvSpPr>
          <p:nvPr>
            <p:ph/>
          </p:nvPr>
        </p:nvSpPr>
        <p:spPr>
          <a:xfrm>
            <a:off x="5152680" y="1326600"/>
            <a:ext cx="4426920" cy="1568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21" name="PlaceHolder 4"/>
          <p:cNvSpPr>
            <a:spLocks noGrp="1"/>
          </p:cNvSpPr>
          <p:nvPr>
            <p:ph/>
          </p:nvPr>
        </p:nvSpPr>
        <p:spPr>
          <a:xfrm>
            <a:off x="5152680" y="3044520"/>
            <a:ext cx="4426920" cy="1568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ftr" idx="1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7" name="PlaceHolder 6"/>
          <p:cNvSpPr>
            <a:spLocks noGrp="1"/>
          </p:cNvSpPr>
          <p:nvPr>
            <p:ph type="sldNum" idx="2"/>
          </p:nvPr>
        </p:nvSpPr>
        <p:spPr/>
        <p:txBody>
          <a:bodyPr/>
          <a:p>
            <a:fld id="{88C01218-EA0E-45A0-A84D-03062BA96758}" type="slidenum">
              <a:t>&lt;#&gt;</a:t>
            </a:fld>
          </a:p>
        </p:txBody>
      </p:sp>
      <p:sp>
        <p:nvSpPr>
          <p:cNvPr id="8" name="PlaceHolder 7"/>
          <p:cNvSpPr>
            <a:spLocks noGrp="1"/>
          </p:cNvSpPr>
          <p:nvPr>
            <p:ph type="dt" idx="3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2000" cy="9464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buNone/>
            </a:pPr>
            <a:endParaRPr b="0" lang="en-US" sz="4400" spc="-1" strike="noStrike">
              <a:latin typeface="Arial"/>
            </a:endParaRPr>
          </a:p>
        </p:txBody>
      </p:sp>
      <p:sp>
        <p:nvSpPr>
          <p:cNvPr id="23" name="PlaceHolder 2"/>
          <p:cNvSpPr>
            <a:spLocks noGrp="1"/>
          </p:cNvSpPr>
          <p:nvPr>
            <p:ph/>
          </p:nvPr>
        </p:nvSpPr>
        <p:spPr>
          <a:xfrm>
            <a:off x="504000" y="1326600"/>
            <a:ext cx="4426920" cy="1568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24" name="PlaceHolder 3"/>
          <p:cNvSpPr>
            <a:spLocks noGrp="1"/>
          </p:cNvSpPr>
          <p:nvPr>
            <p:ph/>
          </p:nvPr>
        </p:nvSpPr>
        <p:spPr>
          <a:xfrm>
            <a:off x="5152680" y="1326600"/>
            <a:ext cx="4426920" cy="1568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25" name="PlaceHolder 4"/>
          <p:cNvSpPr>
            <a:spLocks noGrp="1"/>
          </p:cNvSpPr>
          <p:nvPr>
            <p:ph/>
          </p:nvPr>
        </p:nvSpPr>
        <p:spPr>
          <a:xfrm>
            <a:off x="504000" y="3044520"/>
            <a:ext cx="9072000" cy="1568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ftr" idx="1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7" name="PlaceHolder 6"/>
          <p:cNvSpPr>
            <a:spLocks noGrp="1"/>
          </p:cNvSpPr>
          <p:nvPr>
            <p:ph type="sldNum" idx="2"/>
          </p:nvPr>
        </p:nvSpPr>
        <p:spPr/>
        <p:txBody>
          <a:bodyPr/>
          <a:p>
            <a:fld id="{87C6354C-EEB4-4F64-953C-27E334A4EE96}" type="slidenum">
              <a:t>&lt;#&gt;</a:t>
            </a:fld>
          </a:p>
        </p:txBody>
      </p:sp>
      <p:sp>
        <p:nvSpPr>
          <p:cNvPr id="8" name="PlaceHolder 7"/>
          <p:cNvSpPr>
            <a:spLocks noGrp="1"/>
          </p:cNvSpPr>
          <p:nvPr>
            <p:ph type="dt" idx="3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10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2000" cy="9464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buNone/>
            </a:pPr>
            <a:endParaRPr b="0" lang="en-US" sz="4400" spc="-1" strike="noStrike">
              <a:latin typeface="Arial"/>
            </a:endParaRPr>
          </a:p>
        </p:txBody>
      </p:sp>
      <p:sp>
        <p:nvSpPr>
          <p:cNvPr id="27" name="PlaceHolder 2"/>
          <p:cNvSpPr>
            <a:spLocks noGrp="1"/>
          </p:cNvSpPr>
          <p:nvPr>
            <p:ph/>
          </p:nvPr>
        </p:nvSpPr>
        <p:spPr>
          <a:xfrm>
            <a:off x="504000" y="1326600"/>
            <a:ext cx="9072000" cy="1568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28" name="PlaceHolder 3"/>
          <p:cNvSpPr>
            <a:spLocks noGrp="1"/>
          </p:cNvSpPr>
          <p:nvPr>
            <p:ph/>
          </p:nvPr>
        </p:nvSpPr>
        <p:spPr>
          <a:xfrm>
            <a:off x="504000" y="3044520"/>
            <a:ext cx="9072000" cy="1568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5" name="PlaceHolder 4"/>
          <p:cNvSpPr>
            <a:spLocks noGrp="1"/>
          </p:cNvSpPr>
          <p:nvPr>
            <p:ph type="ftr" idx="1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6" name="PlaceHolder 5"/>
          <p:cNvSpPr>
            <a:spLocks noGrp="1"/>
          </p:cNvSpPr>
          <p:nvPr>
            <p:ph type="sldNum" idx="2"/>
          </p:nvPr>
        </p:nvSpPr>
        <p:spPr/>
        <p:txBody>
          <a:bodyPr/>
          <a:p>
            <a:fld id="{44D58CCB-BF8C-4F58-9B04-5C5A24C9BAE5}" type="slidenum">
              <a:t>&lt;#&gt;</a:t>
            </a:fld>
          </a:p>
        </p:txBody>
      </p:sp>
      <p:sp>
        <p:nvSpPr>
          <p:cNvPr id="7" name="PlaceHolder 6"/>
          <p:cNvSpPr>
            <a:spLocks noGrp="1"/>
          </p:cNvSpPr>
          <p:nvPr>
            <p:ph type="dt" idx="3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1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2000" cy="9464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buNone/>
            </a:pPr>
            <a:endParaRPr b="0" lang="en-US" sz="4400" spc="-1" strike="noStrike">
              <a:latin typeface="Arial"/>
            </a:endParaRPr>
          </a:p>
        </p:txBody>
      </p:sp>
      <p:sp>
        <p:nvSpPr>
          <p:cNvPr id="30" name="PlaceHolder 2"/>
          <p:cNvSpPr>
            <a:spLocks noGrp="1"/>
          </p:cNvSpPr>
          <p:nvPr>
            <p:ph/>
          </p:nvPr>
        </p:nvSpPr>
        <p:spPr>
          <a:xfrm>
            <a:off x="504000" y="1326600"/>
            <a:ext cx="4426920" cy="1568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31" name="PlaceHolder 3"/>
          <p:cNvSpPr>
            <a:spLocks noGrp="1"/>
          </p:cNvSpPr>
          <p:nvPr>
            <p:ph/>
          </p:nvPr>
        </p:nvSpPr>
        <p:spPr>
          <a:xfrm>
            <a:off x="5152680" y="1326600"/>
            <a:ext cx="4426920" cy="1568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32" name="PlaceHolder 4"/>
          <p:cNvSpPr>
            <a:spLocks noGrp="1"/>
          </p:cNvSpPr>
          <p:nvPr>
            <p:ph/>
          </p:nvPr>
        </p:nvSpPr>
        <p:spPr>
          <a:xfrm>
            <a:off x="504000" y="3044520"/>
            <a:ext cx="4426920" cy="1568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33" name="PlaceHolder 5"/>
          <p:cNvSpPr>
            <a:spLocks noGrp="1"/>
          </p:cNvSpPr>
          <p:nvPr>
            <p:ph/>
          </p:nvPr>
        </p:nvSpPr>
        <p:spPr>
          <a:xfrm>
            <a:off x="5152680" y="3044520"/>
            <a:ext cx="4426920" cy="1568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7" name="PlaceHolder 6"/>
          <p:cNvSpPr>
            <a:spLocks noGrp="1"/>
          </p:cNvSpPr>
          <p:nvPr>
            <p:ph type="ftr" idx="1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8" name="PlaceHolder 7"/>
          <p:cNvSpPr>
            <a:spLocks noGrp="1"/>
          </p:cNvSpPr>
          <p:nvPr>
            <p:ph type="sldNum" idx="2"/>
          </p:nvPr>
        </p:nvSpPr>
        <p:spPr/>
        <p:txBody>
          <a:bodyPr/>
          <a:p>
            <a:fld id="{7686A717-CBF0-4DE7-BAA9-1CBE4F38DEB1}" type="slidenum">
              <a:t>&lt;#&gt;</a:t>
            </a:fld>
          </a:p>
        </p:txBody>
      </p:sp>
      <p:sp>
        <p:nvSpPr>
          <p:cNvPr id="9" name="PlaceHolder 8"/>
          <p:cNvSpPr>
            <a:spLocks noGrp="1"/>
          </p:cNvSpPr>
          <p:nvPr>
            <p:ph type="dt" idx="3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1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2000" cy="9464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buNone/>
            </a:pPr>
            <a:endParaRPr b="0" lang="en-US" sz="4400" spc="-1" strike="noStrike">
              <a:latin typeface="Arial"/>
            </a:endParaRPr>
          </a:p>
        </p:txBody>
      </p:sp>
      <p:sp>
        <p:nvSpPr>
          <p:cNvPr id="35" name="PlaceHolder 2"/>
          <p:cNvSpPr>
            <a:spLocks noGrp="1"/>
          </p:cNvSpPr>
          <p:nvPr>
            <p:ph/>
          </p:nvPr>
        </p:nvSpPr>
        <p:spPr>
          <a:xfrm>
            <a:off x="504000" y="1326600"/>
            <a:ext cx="2921040" cy="1568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36" name="PlaceHolder 3"/>
          <p:cNvSpPr>
            <a:spLocks noGrp="1"/>
          </p:cNvSpPr>
          <p:nvPr>
            <p:ph/>
          </p:nvPr>
        </p:nvSpPr>
        <p:spPr>
          <a:xfrm>
            <a:off x="3571560" y="1326600"/>
            <a:ext cx="2921040" cy="1568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37" name="PlaceHolder 4"/>
          <p:cNvSpPr>
            <a:spLocks noGrp="1"/>
          </p:cNvSpPr>
          <p:nvPr>
            <p:ph/>
          </p:nvPr>
        </p:nvSpPr>
        <p:spPr>
          <a:xfrm>
            <a:off x="6639120" y="1326600"/>
            <a:ext cx="2921040" cy="1568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38" name="PlaceHolder 5"/>
          <p:cNvSpPr>
            <a:spLocks noGrp="1"/>
          </p:cNvSpPr>
          <p:nvPr>
            <p:ph/>
          </p:nvPr>
        </p:nvSpPr>
        <p:spPr>
          <a:xfrm>
            <a:off x="504000" y="3044520"/>
            <a:ext cx="2921040" cy="1568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39" name="PlaceHolder 6"/>
          <p:cNvSpPr>
            <a:spLocks noGrp="1"/>
          </p:cNvSpPr>
          <p:nvPr>
            <p:ph/>
          </p:nvPr>
        </p:nvSpPr>
        <p:spPr>
          <a:xfrm>
            <a:off x="3571560" y="3044520"/>
            <a:ext cx="2921040" cy="1568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40" name="PlaceHolder 7"/>
          <p:cNvSpPr>
            <a:spLocks noGrp="1"/>
          </p:cNvSpPr>
          <p:nvPr>
            <p:ph/>
          </p:nvPr>
        </p:nvSpPr>
        <p:spPr>
          <a:xfrm>
            <a:off x="6639120" y="3044520"/>
            <a:ext cx="2921040" cy="1568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9" name="PlaceHolder 8"/>
          <p:cNvSpPr>
            <a:spLocks noGrp="1"/>
          </p:cNvSpPr>
          <p:nvPr>
            <p:ph type="ftr" idx="1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10" name="PlaceHolder 9"/>
          <p:cNvSpPr>
            <a:spLocks noGrp="1"/>
          </p:cNvSpPr>
          <p:nvPr>
            <p:ph type="sldNum" idx="2"/>
          </p:nvPr>
        </p:nvSpPr>
        <p:spPr/>
        <p:txBody>
          <a:bodyPr/>
          <a:p>
            <a:fld id="{48FCB857-A7BE-44D7-B246-0F61EF5D05B4}" type="slidenum">
              <a:t>&lt;#&gt;</a:t>
            </a:fld>
          </a:p>
        </p:txBody>
      </p:sp>
      <p:sp>
        <p:nvSpPr>
          <p:cNvPr id="11" name="PlaceHolder 10"/>
          <p:cNvSpPr>
            <a:spLocks noGrp="1"/>
          </p:cNvSpPr>
          <p:nvPr>
            <p:ph type="dt" idx="3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1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ftr" idx="4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3" name="PlaceHolder 2"/>
          <p:cNvSpPr>
            <a:spLocks noGrp="1"/>
          </p:cNvSpPr>
          <p:nvPr>
            <p:ph type="sldNum" idx="5"/>
          </p:nvPr>
        </p:nvSpPr>
        <p:spPr/>
        <p:txBody>
          <a:bodyPr/>
          <a:p>
            <a:fld id="{1A0CCF9F-DD67-47CF-929B-3FF53A5EE3F6}" type="slidenum">
              <a:t>&lt;#&gt;</a:t>
            </a:fld>
          </a:p>
        </p:txBody>
      </p:sp>
      <p:sp>
        <p:nvSpPr>
          <p:cNvPr id="4" name="PlaceHolder 3"/>
          <p:cNvSpPr>
            <a:spLocks noGrp="1"/>
          </p:cNvSpPr>
          <p:nvPr>
            <p:ph type="dt" idx="6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1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2000" cy="9464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buNone/>
            </a:pPr>
            <a:endParaRPr b="0" lang="en-US" sz="4400" spc="-1" strike="noStrike">
              <a:latin typeface="Arial"/>
            </a:endParaRPr>
          </a:p>
        </p:txBody>
      </p:sp>
      <p:sp>
        <p:nvSpPr>
          <p:cNvPr id="47" name="PlaceHolder 2"/>
          <p:cNvSpPr>
            <a:spLocks noGrp="1"/>
          </p:cNvSpPr>
          <p:nvPr>
            <p:ph type="subTitle"/>
          </p:nvPr>
        </p:nvSpPr>
        <p:spPr>
          <a:xfrm>
            <a:off x="504000" y="1326600"/>
            <a:ext cx="9072000" cy="3288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buNone/>
            </a:pPr>
            <a:endParaRPr b="0" lang="en-US" sz="3200" spc="-1" strike="noStrike">
              <a:latin typeface="Arial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ftr" idx="4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5" name="PlaceHolder 4"/>
          <p:cNvSpPr>
            <a:spLocks noGrp="1"/>
          </p:cNvSpPr>
          <p:nvPr>
            <p:ph type="sldNum" idx="5"/>
          </p:nvPr>
        </p:nvSpPr>
        <p:spPr/>
        <p:txBody>
          <a:bodyPr/>
          <a:p>
            <a:fld id="{3EB8031D-003D-4EEB-BA99-5048E6E5BD52}" type="slidenum">
              <a:t>&lt;#&gt;</a:t>
            </a:fld>
          </a:p>
        </p:txBody>
      </p:sp>
      <p:sp>
        <p:nvSpPr>
          <p:cNvPr id="6" name="PlaceHolder 5"/>
          <p:cNvSpPr>
            <a:spLocks noGrp="1"/>
          </p:cNvSpPr>
          <p:nvPr>
            <p:ph type="dt" idx="6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1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2000" cy="9464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buNone/>
            </a:pPr>
            <a:endParaRPr b="0" lang="en-US" sz="4400" spc="-1" strike="noStrike">
              <a:latin typeface="Arial"/>
            </a:endParaRPr>
          </a:p>
        </p:txBody>
      </p:sp>
      <p:sp>
        <p:nvSpPr>
          <p:cNvPr id="49" name="PlaceHolder 2"/>
          <p:cNvSpPr>
            <a:spLocks noGrp="1"/>
          </p:cNvSpPr>
          <p:nvPr>
            <p:ph/>
          </p:nvPr>
        </p:nvSpPr>
        <p:spPr>
          <a:xfrm>
            <a:off x="504000" y="1326600"/>
            <a:ext cx="9072000" cy="3288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ftr" idx="4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5" name="PlaceHolder 4"/>
          <p:cNvSpPr>
            <a:spLocks noGrp="1"/>
          </p:cNvSpPr>
          <p:nvPr>
            <p:ph type="sldNum" idx="5"/>
          </p:nvPr>
        </p:nvSpPr>
        <p:spPr/>
        <p:txBody>
          <a:bodyPr/>
          <a:p>
            <a:fld id="{14A73577-0CDA-4F85-A6B6-5B1E794C4B2F}" type="slidenum">
              <a:t>&lt;#&gt;</a:t>
            </a:fld>
          </a:p>
        </p:txBody>
      </p:sp>
      <p:sp>
        <p:nvSpPr>
          <p:cNvPr id="6" name="PlaceHolder 5"/>
          <p:cNvSpPr>
            <a:spLocks noGrp="1"/>
          </p:cNvSpPr>
          <p:nvPr>
            <p:ph type="dt" idx="6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1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2000" cy="9464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buNone/>
            </a:pPr>
            <a:endParaRPr b="0" lang="en-US" sz="4400" spc="-1" strike="noStrike">
              <a:latin typeface="Arial"/>
            </a:endParaRPr>
          </a:p>
        </p:txBody>
      </p:sp>
      <p:sp>
        <p:nvSpPr>
          <p:cNvPr id="51" name="PlaceHolder 2"/>
          <p:cNvSpPr>
            <a:spLocks noGrp="1"/>
          </p:cNvSpPr>
          <p:nvPr>
            <p:ph/>
          </p:nvPr>
        </p:nvSpPr>
        <p:spPr>
          <a:xfrm>
            <a:off x="504000" y="1326600"/>
            <a:ext cx="4426920" cy="3288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52" name="PlaceHolder 3"/>
          <p:cNvSpPr>
            <a:spLocks noGrp="1"/>
          </p:cNvSpPr>
          <p:nvPr>
            <p:ph/>
          </p:nvPr>
        </p:nvSpPr>
        <p:spPr>
          <a:xfrm>
            <a:off x="5152680" y="1326600"/>
            <a:ext cx="4426920" cy="3288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5" name="PlaceHolder 4"/>
          <p:cNvSpPr>
            <a:spLocks noGrp="1"/>
          </p:cNvSpPr>
          <p:nvPr>
            <p:ph type="ftr" idx="4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6" name="PlaceHolder 5"/>
          <p:cNvSpPr>
            <a:spLocks noGrp="1"/>
          </p:cNvSpPr>
          <p:nvPr>
            <p:ph type="sldNum" idx="5"/>
          </p:nvPr>
        </p:nvSpPr>
        <p:spPr/>
        <p:txBody>
          <a:bodyPr/>
          <a:p>
            <a:fld id="{CC0048E6-672A-4395-9A80-0CAE6187D443}" type="slidenum">
              <a:t>&lt;#&gt;</a:t>
            </a:fld>
          </a:p>
        </p:txBody>
      </p:sp>
      <p:sp>
        <p:nvSpPr>
          <p:cNvPr id="7" name="PlaceHolder 6"/>
          <p:cNvSpPr>
            <a:spLocks noGrp="1"/>
          </p:cNvSpPr>
          <p:nvPr>
            <p:ph type="dt" idx="6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1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2000" cy="9464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buNone/>
            </a:pPr>
            <a:endParaRPr b="0" lang="en-US" sz="4400" spc="-1" strike="noStrike">
              <a:latin typeface="Arial"/>
            </a:endParaRPr>
          </a:p>
        </p:txBody>
      </p:sp>
      <p:sp>
        <p:nvSpPr>
          <p:cNvPr id="3" name="PlaceHolder 2"/>
          <p:cNvSpPr>
            <a:spLocks noGrp="1"/>
          </p:cNvSpPr>
          <p:nvPr>
            <p:ph type="ftr" idx="4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4" name="PlaceHolder 3"/>
          <p:cNvSpPr>
            <a:spLocks noGrp="1"/>
          </p:cNvSpPr>
          <p:nvPr>
            <p:ph type="sldNum" idx="5"/>
          </p:nvPr>
        </p:nvSpPr>
        <p:spPr/>
        <p:txBody>
          <a:bodyPr/>
          <a:p>
            <a:fld id="{2C978417-81CA-4181-BEA5-84953A218D06}" type="slidenum">
              <a:t>&lt;#&gt;</a:t>
            </a:fld>
          </a:p>
        </p:txBody>
      </p:sp>
      <p:sp>
        <p:nvSpPr>
          <p:cNvPr id="5" name="PlaceHolder 4"/>
          <p:cNvSpPr>
            <a:spLocks noGrp="1"/>
          </p:cNvSpPr>
          <p:nvPr>
            <p:ph type="dt" idx="6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1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PlaceHolder 1"/>
          <p:cNvSpPr>
            <a:spLocks noGrp="1"/>
          </p:cNvSpPr>
          <p:nvPr>
            <p:ph type="subTitle"/>
          </p:nvPr>
        </p:nvSpPr>
        <p:spPr>
          <a:xfrm>
            <a:off x="504000" y="226080"/>
            <a:ext cx="9072000" cy="43884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buNone/>
            </a:pPr>
            <a:endParaRPr b="0" lang="en-US" sz="3200" spc="-1" strike="noStrike">
              <a:latin typeface="Arial"/>
            </a:endParaRPr>
          </a:p>
        </p:txBody>
      </p:sp>
      <p:sp>
        <p:nvSpPr>
          <p:cNvPr id="3" name="PlaceHolder 2"/>
          <p:cNvSpPr>
            <a:spLocks noGrp="1"/>
          </p:cNvSpPr>
          <p:nvPr>
            <p:ph type="ftr" idx="4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4" name="PlaceHolder 3"/>
          <p:cNvSpPr>
            <a:spLocks noGrp="1"/>
          </p:cNvSpPr>
          <p:nvPr>
            <p:ph type="sldNum" idx="5"/>
          </p:nvPr>
        </p:nvSpPr>
        <p:spPr/>
        <p:txBody>
          <a:bodyPr/>
          <a:p>
            <a:fld id="{FA37ABE8-61A4-4EF0-8416-7E3DDB7C6760}" type="slidenum">
              <a:t>&lt;#&gt;</a:t>
            </a:fld>
          </a:p>
        </p:txBody>
      </p:sp>
      <p:sp>
        <p:nvSpPr>
          <p:cNvPr id="5" name="PlaceHolder 4"/>
          <p:cNvSpPr>
            <a:spLocks noGrp="1"/>
          </p:cNvSpPr>
          <p:nvPr>
            <p:ph type="dt" idx="6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1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2000" cy="9464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buNone/>
            </a:pPr>
            <a:endParaRPr b="0" lang="en-US" sz="4400" spc="-1" strike="noStrike">
              <a:latin typeface="Arial"/>
            </a:endParaRPr>
          </a:p>
        </p:txBody>
      </p:sp>
      <p:sp>
        <p:nvSpPr>
          <p:cNvPr id="56" name="PlaceHolder 2"/>
          <p:cNvSpPr>
            <a:spLocks noGrp="1"/>
          </p:cNvSpPr>
          <p:nvPr>
            <p:ph/>
          </p:nvPr>
        </p:nvSpPr>
        <p:spPr>
          <a:xfrm>
            <a:off x="504000" y="1326600"/>
            <a:ext cx="4426920" cy="1568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57" name="PlaceHolder 3"/>
          <p:cNvSpPr>
            <a:spLocks noGrp="1"/>
          </p:cNvSpPr>
          <p:nvPr>
            <p:ph/>
          </p:nvPr>
        </p:nvSpPr>
        <p:spPr>
          <a:xfrm>
            <a:off x="5152680" y="1326600"/>
            <a:ext cx="4426920" cy="3288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58" name="PlaceHolder 4"/>
          <p:cNvSpPr>
            <a:spLocks noGrp="1"/>
          </p:cNvSpPr>
          <p:nvPr>
            <p:ph/>
          </p:nvPr>
        </p:nvSpPr>
        <p:spPr>
          <a:xfrm>
            <a:off x="504000" y="3044520"/>
            <a:ext cx="4426920" cy="1568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ftr" idx="4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7" name="PlaceHolder 6"/>
          <p:cNvSpPr>
            <a:spLocks noGrp="1"/>
          </p:cNvSpPr>
          <p:nvPr>
            <p:ph type="sldNum" idx="5"/>
          </p:nvPr>
        </p:nvSpPr>
        <p:spPr/>
        <p:txBody>
          <a:bodyPr/>
          <a:p>
            <a:fld id="{FFCCF2B3-82F2-41A4-8FD4-1ED43E4F4CCE}" type="slidenum">
              <a:t>&lt;#&gt;</a:t>
            </a:fld>
          </a:p>
        </p:txBody>
      </p:sp>
      <p:sp>
        <p:nvSpPr>
          <p:cNvPr id="8" name="PlaceHolder 7"/>
          <p:cNvSpPr>
            <a:spLocks noGrp="1"/>
          </p:cNvSpPr>
          <p:nvPr>
            <p:ph type="dt" idx="6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20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2000" cy="9464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buNone/>
            </a:pPr>
            <a:endParaRPr b="0" lang="en-US" sz="4400" spc="-1" strike="noStrike">
              <a:latin typeface="Arial"/>
            </a:endParaRPr>
          </a:p>
        </p:txBody>
      </p:sp>
      <p:sp>
        <p:nvSpPr>
          <p:cNvPr id="60" name="PlaceHolder 2"/>
          <p:cNvSpPr>
            <a:spLocks noGrp="1"/>
          </p:cNvSpPr>
          <p:nvPr>
            <p:ph/>
          </p:nvPr>
        </p:nvSpPr>
        <p:spPr>
          <a:xfrm>
            <a:off x="504000" y="1326600"/>
            <a:ext cx="4426920" cy="3288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61" name="PlaceHolder 3"/>
          <p:cNvSpPr>
            <a:spLocks noGrp="1"/>
          </p:cNvSpPr>
          <p:nvPr>
            <p:ph/>
          </p:nvPr>
        </p:nvSpPr>
        <p:spPr>
          <a:xfrm>
            <a:off x="5152680" y="1326600"/>
            <a:ext cx="4426920" cy="1568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62" name="PlaceHolder 4"/>
          <p:cNvSpPr>
            <a:spLocks noGrp="1"/>
          </p:cNvSpPr>
          <p:nvPr>
            <p:ph/>
          </p:nvPr>
        </p:nvSpPr>
        <p:spPr>
          <a:xfrm>
            <a:off x="5152680" y="3044520"/>
            <a:ext cx="4426920" cy="1568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ftr" idx="4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7" name="PlaceHolder 6"/>
          <p:cNvSpPr>
            <a:spLocks noGrp="1"/>
          </p:cNvSpPr>
          <p:nvPr>
            <p:ph type="sldNum" idx="5"/>
          </p:nvPr>
        </p:nvSpPr>
        <p:spPr/>
        <p:txBody>
          <a:bodyPr/>
          <a:p>
            <a:fld id="{975C97E2-9886-4A04-8F7D-399FBE6DB09E}" type="slidenum">
              <a:t>&lt;#&gt;</a:t>
            </a:fld>
          </a:p>
        </p:txBody>
      </p:sp>
      <p:sp>
        <p:nvSpPr>
          <p:cNvPr id="8" name="PlaceHolder 7"/>
          <p:cNvSpPr>
            <a:spLocks noGrp="1"/>
          </p:cNvSpPr>
          <p:nvPr>
            <p:ph type="dt" idx="6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2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2000" cy="9464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buNone/>
            </a:pPr>
            <a:endParaRPr b="0" lang="en-US" sz="4400" spc="-1" strike="noStrike">
              <a:latin typeface="Arial"/>
            </a:endParaRPr>
          </a:p>
        </p:txBody>
      </p:sp>
      <p:sp>
        <p:nvSpPr>
          <p:cNvPr id="64" name="PlaceHolder 2"/>
          <p:cNvSpPr>
            <a:spLocks noGrp="1"/>
          </p:cNvSpPr>
          <p:nvPr>
            <p:ph/>
          </p:nvPr>
        </p:nvSpPr>
        <p:spPr>
          <a:xfrm>
            <a:off x="504000" y="1326600"/>
            <a:ext cx="4426920" cy="1568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65" name="PlaceHolder 3"/>
          <p:cNvSpPr>
            <a:spLocks noGrp="1"/>
          </p:cNvSpPr>
          <p:nvPr>
            <p:ph/>
          </p:nvPr>
        </p:nvSpPr>
        <p:spPr>
          <a:xfrm>
            <a:off x="5152680" y="1326600"/>
            <a:ext cx="4426920" cy="1568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66" name="PlaceHolder 4"/>
          <p:cNvSpPr>
            <a:spLocks noGrp="1"/>
          </p:cNvSpPr>
          <p:nvPr>
            <p:ph/>
          </p:nvPr>
        </p:nvSpPr>
        <p:spPr>
          <a:xfrm>
            <a:off x="504000" y="3044520"/>
            <a:ext cx="9072000" cy="1568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ftr" idx="4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7" name="PlaceHolder 6"/>
          <p:cNvSpPr>
            <a:spLocks noGrp="1"/>
          </p:cNvSpPr>
          <p:nvPr>
            <p:ph type="sldNum" idx="5"/>
          </p:nvPr>
        </p:nvSpPr>
        <p:spPr/>
        <p:txBody>
          <a:bodyPr/>
          <a:p>
            <a:fld id="{46F49E11-077F-4642-9055-BF06BF8AE5F9}" type="slidenum">
              <a:t>&lt;#&gt;</a:t>
            </a:fld>
          </a:p>
        </p:txBody>
      </p:sp>
      <p:sp>
        <p:nvSpPr>
          <p:cNvPr id="8" name="PlaceHolder 7"/>
          <p:cNvSpPr>
            <a:spLocks noGrp="1"/>
          </p:cNvSpPr>
          <p:nvPr>
            <p:ph type="dt" idx="6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2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2000" cy="9464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buNone/>
            </a:pPr>
            <a:endParaRPr b="0" lang="en-US" sz="4400" spc="-1" strike="noStrike">
              <a:latin typeface="Arial"/>
            </a:endParaRPr>
          </a:p>
        </p:txBody>
      </p:sp>
      <p:sp>
        <p:nvSpPr>
          <p:cNvPr id="68" name="PlaceHolder 2"/>
          <p:cNvSpPr>
            <a:spLocks noGrp="1"/>
          </p:cNvSpPr>
          <p:nvPr>
            <p:ph/>
          </p:nvPr>
        </p:nvSpPr>
        <p:spPr>
          <a:xfrm>
            <a:off x="504000" y="1326600"/>
            <a:ext cx="9072000" cy="1568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69" name="PlaceHolder 3"/>
          <p:cNvSpPr>
            <a:spLocks noGrp="1"/>
          </p:cNvSpPr>
          <p:nvPr>
            <p:ph/>
          </p:nvPr>
        </p:nvSpPr>
        <p:spPr>
          <a:xfrm>
            <a:off x="504000" y="3044520"/>
            <a:ext cx="9072000" cy="1568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5" name="PlaceHolder 4"/>
          <p:cNvSpPr>
            <a:spLocks noGrp="1"/>
          </p:cNvSpPr>
          <p:nvPr>
            <p:ph type="ftr" idx="4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6" name="PlaceHolder 5"/>
          <p:cNvSpPr>
            <a:spLocks noGrp="1"/>
          </p:cNvSpPr>
          <p:nvPr>
            <p:ph type="sldNum" idx="5"/>
          </p:nvPr>
        </p:nvSpPr>
        <p:spPr/>
        <p:txBody>
          <a:bodyPr/>
          <a:p>
            <a:fld id="{3D0849F5-04AF-4586-905C-532AA1EB01B0}" type="slidenum">
              <a:t>&lt;#&gt;</a:t>
            </a:fld>
          </a:p>
        </p:txBody>
      </p:sp>
      <p:sp>
        <p:nvSpPr>
          <p:cNvPr id="7" name="PlaceHolder 6"/>
          <p:cNvSpPr>
            <a:spLocks noGrp="1"/>
          </p:cNvSpPr>
          <p:nvPr>
            <p:ph type="dt" idx="6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2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2000" cy="9464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buNone/>
            </a:pPr>
            <a:endParaRPr b="0" lang="en-US" sz="4400" spc="-1" strike="noStrike">
              <a:latin typeface="Arial"/>
            </a:endParaRPr>
          </a:p>
        </p:txBody>
      </p:sp>
      <p:sp>
        <p:nvSpPr>
          <p:cNvPr id="71" name="PlaceHolder 2"/>
          <p:cNvSpPr>
            <a:spLocks noGrp="1"/>
          </p:cNvSpPr>
          <p:nvPr>
            <p:ph/>
          </p:nvPr>
        </p:nvSpPr>
        <p:spPr>
          <a:xfrm>
            <a:off x="504000" y="1326600"/>
            <a:ext cx="4426920" cy="1568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72" name="PlaceHolder 3"/>
          <p:cNvSpPr>
            <a:spLocks noGrp="1"/>
          </p:cNvSpPr>
          <p:nvPr>
            <p:ph/>
          </p:nvPr>
        </p:nvSpPr>
        <p:spPr>
          <a:xfrm>
            <a:off x="5152680" y="1326600"/>
            <a:ext cx="4426920" cy="1568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73" name="PlaceHolder 4"/>
          <p:cNvSpPr>
            <a:spLocks noGrp="1"/>
          </p:cNvSpPr>
          <p:nvPr>
            <p:ph/>
          </p:nvPr>
        </p:nvSpPr>
        <p:spPr>
          <a:xfrm>
            <a:off x="504000" y="3044520"/>
            <a:ext cx="4426920" cy="1568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74" name="PlaceHolder 5"/>
          <p:cNvSpPr>
            <a:spLocks noGrp="1"/>
          </p:cNvSpPr>
          <p:nvPr>
            <p:ph/>
          </p:nvPr>
        </p:nvSpPr>
        <p:spPr>
          <a:xfrm>
            <a:off x="5152680" y="3044520"/>
            <a:ext cx="4426920" cy="1568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7" name="PlaceHolder 6"/>
          <p:cNvSpPr>
            <a:spLocks noGrp="1"/>
          </p:cNvSpPr>
          <p:nvPr>
            <p:ph type="ftr" idx="4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8" name="PlaceHolder 7"/>
          <p:cNvSpPr>
            <a:spLocks noGrp="1"/>
          </p:cNvSpPr>
          <p:nvPr>
            <p:ph type="sldNum" idx="5"/>
          </p:nvPr>
        </p:nvSpPr>
        <p:spPr/>
        <p:txBody>
          <a:bodyPr/>
          <a:p>
            <a:fld id="{6552B5E2-F942-4738-B1BE-57941D918253}" type="slidenum">
              <a:t>&lt;#&gt;</a:t>
            </a:fld>
          </a:p>
        </p:txBody>
      </p:sp>
      <p:sp>
        <p:nvSpPr>
          <p:cNvPr id="9" name="PlaceHolder 8"/>
          <p:cNvSpPr>
            <a:spLocks noGrp="1"/>
          </p:cNvSpPr>
          <p:nvPr>
            <p:ph type="dt" idx="6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2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2000" cy="9464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buNone/>
            </a:pPr>
            <a:endParaRPr b="0" lang="en-US" sz="4400" spc="-1" strike="noStrike">
              <a:latin typeface="Arial"/>
            </a:endParaRPr>
          </a:p>
        </p:txBody>
      </p:sp>
      <p:sp>
        <p:nvSpPr>
          <p:cNvPr id="76" name="PlaceHolder 2"/>
          <p:cNvSpPr>
            <a:spLocks noGrp="1"/>
          </p:cNvSpPr>
          <p:nvPr>
            <p:ph/>
          </p:nvPr>
        </p:nvSpPr>
        <p:spPr>
          <a:xfrm>
            <a:off x="504000" y="1326600"/>
            <a:ext cx="2921040" cy="1568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77" name="PlaceHolder 3"/>
          <p:cNvSpPr>
            <a:spLocks noGrp="1"/>
          </p:cNvSpPr>
          <p:nvPr>
            <p:ph/>
          </p:nvPr>
        </p:nvSpPr>
        <p:spPr>
          <a:xfrm>
            <a:off x="3571560" y="1326600"/>
            <a:ext cx="2921040" cy="1568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78" name="PlaceHolder 4"/>
          <p:cNvSpPr>
            <a:spLocks noGrp="1"/>
          </p:cNvSpPr>
          <p:nvPr>
            <p:ph/>
          </p:nvPr>
        </p:nvSpPr>
        <p:spPr>
          <a:xfrm>
            <a:off x="6639120" y="1326600"/>
            <a:ext cx="2921040" cy="1568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79" name="PlaceHolder 5"/>
          <p:cNvSpPr>
            <a:spLocks noGrp="1"/>
          </p:cNvSpPr>
          <p:nvPr>
            <p:ph/>
          </p:nvPr>
        </p:nvSpPr>
        <p:spPr>
          <a:xfrm>
            <a:off x="504000" y="3044520"/>
            <a:ext cx="2921040" cy="1568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80" name="PlaceHolder 6"/>
          <p:cNvSpPr>
            <a:spLocks noGrp="1"/>
          </p:cNvSpPr>
          <p:nvPr>
            <p:ph/>
          </p:nvPr>
        </p:nvSpPr>
        <p:spPr>
          <a:xfrm>
            <a:off x="3571560" y="3044520"/>
            <a:ext cx="2921040" cy="1568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81" name="PlaceHolder 7"/>
          <p:cNvSpPr>
            <a:spLocks noGrp="1"/>
          </p:cNvSpPr>
          <p:nvPr>
            <p:ph/>
          </p:nvPr>
        </p:nvSpPr>
        <p:spPr>
          <a:xfrm>
            <a:off x="6639120" y="3044520"/>
            <a:ext cx="2921040" cy="1568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9" name="PlaceHolder 8"/>
          <p:cNvSpPr>
            <a:spLocks noGrp="1"/>
          </p:cNvSpPr>
          <p:nvPr>
            <p:ph type="ftr" idx="4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10" name="PlaceHolder 9"/>
          <p:cNvSpPr>
            <a:spLocks noGrp="1"/>
          </p:cNvSpPr>
          <p:nvPr>
            <p:ph type="sldNum" idx="5"/>
          </p:nvPr>
        </p:nvSpPr>
        <p:spPr/>
        <p:txBody>
          <a:bodyPr/>
          <a:p>
            <a:fld id="{C29458A8-F314-45D1-B477-9982A65C308C}" type="slidenum">
              <a:t>&lt;#&gt;</a:t>
            </a:fld>
          </a:p>
        </p:txBody>
      </p:sp>
      <p:sp>
        <p:nvSpPr>
          <p:cNvPr id="11" name="PlaceHolder 10"/>
          <p:cNvSpPr>
            <a:spLocks noGrp="1"/>
          </p:cNvSpPr>
          <p:nvPr>
            <p:ph type="dt" idx="6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Masters/_rels/slideMaster1.xml.rels><?xml version="1.0" encoding="UTF-8"?>
<Relationships xmlns="http://schemas.openxmlformats.org/package/2006/relationships"><Relationship Id="rId1" Type="http://schemas.openxmlformats.org/officeDocument/2006/relationships/theme" Target="../theme/theme1.xml"/><Relationship Id="rId2" Type="http://schemas.openxmlformats.org/officeDocument/2006/relationships/slideLayout" Target="../slideLayouts/slideLayout1.xml"/><Relationship Id="rId3" Type="http://schemas.openxmlformats.org/officeDocument/2006/relationships/slideLayout" Target="../slideLayouts/slideLayout2.xml"/><Relationship Id="rId4" Type="http://schemas.openxmlformats.org/officeDocument/2006/relationships/slideLayout" Target="../slideLayouts/slideLayout3.xml"/><Relationship Id="rId5" Type="http://schemas.openxmlformats.org/officeDocument/2006/relationships/slideLayout" Target="../slideLayouts/slideLayout4.xml"/><Relationship Id="rId6" Type="http://schemas.openxmlformats.org/officeDocument/2006/relationships/slideLayout" Target="../slideLayouts/slideLayout5.xml"/><Relationship Id="rId7" Type="http://schemas.openxmlformats.org/officeDocument/2006/relationships/slideLayout" Target="../slideLayouts/slideLayout6.xml"/><Relationship Id="rId8" Type="http://schemas.openxmlformats.org/officeDocument/2006/relationships/slideLayout" Target="../slideLayouts/slideLayout7.xml"/><Relationship Id="rId9" Type="http://schemas.openxmlformats.org/officeDocument/2006/relationships/slideLayout" Target="../slideLayouts/slideLayout8.xml"/><Relationship Id="rId10" Type="http://schemas.openxmlformats.org/officeDocument/2006/relationships/slideLayout" Target="../slideLayouts/slideLayout9.xml"/><Relationship Id="rId11" Type="http://schemas.openxmlformats.org/officeDocument/2006/relationships/slideLayout" Target="../slideLayouts/slideLayout10.xml"/><Relationship Id="rId12" Type="http://schemas.openxmlformats.org/officeDocument/2006/relationships/slideLayout" Target="../slideLayouts/slideLayout11.xml"/><Relationship Id="rId13" Type="http://schemas.openxmlformats.org/officeDocument/2006/relationships/slideLayout" Target="../slideLayouts/slideLayout12.xml"/>
</Relationships>
</file>

<file path=ppt/slideMasters/_rels/slideMaster2.xml.rels><?xml version="1.0" encoding="UTF-8"?>
<Relationships xmlns="http://schemas.openxmlformats.org/package/2006/relationships"><Relationship Id="rId1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0.xml"/><Relationship Id="rId10" Type="http://schemas.openxmlformats.org/officeDocument/2006/relationships/slideLayout" Target="../slideLayouts/slideLayout21.xml"/><Relationship Id="rId11" Type="http://schemas.openxmlformats.org/officeDocument/2006/relationships/slideLayout" Target="../slideLayouts/slideLayout22.xml"/><Relationship Id="rId12" Type="http://schemas.openxmlformats.org/officeDocument/2006/relationships/slideLayout" Target="../slideLayouts/slideLayout23.xml"/><Relationship Id="rId13" Type="http://schemas.openxmlformats.org/officeDocument/2006/relationships/slideLayout" Target="../slideLayouts/slideLayout24.xml"/>
</Relationships>
</file>

<file path=ppt/slideMasters/slideMaster1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0" name="PlaceHolder 1"/>
          <p:cNvSpPr>
            <a:spLocks noGrp="1"/>
          </p:cNvSpPr>
          <p:nvPr>
            <p:ph type="ftr" idx="1"/>
          </p:nvPr>
        </p:nvSpPr>
        <p:spPr>
          <a:xfrm>
            <a:off x="3447360" y="5165280"/>
            <a:ext cx="3165120" cy="3607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algn="ctr">
              <a:lnSpc>
                <a:spcPct val="100000"/>
              </a:lnSpc>
              <a:buNone/>
              <a:tabLst>
                <a:tab algn="l" pos="0"/>
              </a:tabLst>
              <a:defRPr b="0" lang="en-US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1400" spc="-1" strike="noStrike">
                <a:solidFill>
                  <a:srgbClr val="000000"/>
                </a:solidFill>
                <a:latin typeface="Times New Roman"/>
              </a:rPr>
              <a:t>&lt;footer&gt;</a:t>
            </a:r>
            <a:endParaRPr b="0" lang="en-US" sz="1400" spc="-1" strike="noStrike">
              <a:latin typeface="Times New Roman"/>
            </a:endParaRPr>
          </a:p>
        </p:txBody>
      </p:sp>
      <p:sp>
        <p:nvSpPr>
          <p:cNvPr id="1" name="PlaceHolder 2"/>
          <p:cNvSpPr>
            <a:spLocks noGrp="1"/>
          </p:cNvSpPr>
          <p:nvPr>
            <p:ph type="sldNum" idx="2"/>
          </p:nvPr>
        </p:nvSpPr>
        <p:spPr>
          <a:xfrm>
            <a:off x="7227360" y="5165280"/>
            <a:ext cx="2318400" cy="3607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algn="r">
              <a:lnSpc>
                <a:spcPct val="100000"/>
              </a:lnSpc>
              <a:buNone/>
              <a:tabLst>
                <a:tab algn="l" pos="0"/>
              </a:tabLst>
              <a:defRPr b="0" lang="en-US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algn="r">
              <a:lnSpc>
                <a:spcPct val="100000"/>
              </a:lnSpc>
              <a:buNone/>
              <a:tabLst>
                <a:tab algn="l" pos="0"/>
              </a:tabLst>
            </a:pPr>
            <a:fld id="{2786DCC4-BF04-4CA7-986C-DA1977700EB8}" type="slidenum">
              <a:rPr b="0" lang="en-US" sz="1400" spc="-1" strike="noStrike">
                <a:solidFill>
                  <a:srgbClr val="000000"/>
                </a:solidFill>
                <a:latin typeface="Times New Roman"/>
              </a:rPr>
              <a:t>&lt;number&gt;</a:t>
            </a:fld>
            <a:endParaRPr b="0" lang="en-US" sz="1400" spc="-1" strike="noStrike">
              <a:latin typeface="Times New Roman"/>
            </a:endParaRPr>
          </a:p>
        </p:txBody>
      </p:sp>
      <p:sp>
        <p:nvSpPr>
          <p:cNvPr id="2" name="PlaceHolder 3"/>
          <p:cNvSpPr>
            <a:spLocks noGrp="1"/>
          </p:cNvSpPr>
          <p:nvPr>
            <p:ph type="dt" idx="3"/>
          </p:nvPr>
        </p:nvSpPr>
        <p:spPr>
          <a:xfrm>
            <a:off x="504000" y="5165280"/>
            <a:ext cx="2318400" cy="3607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>
              <a:defRPr b="0" lang="en-US" sz="1400" spc="-1" strike="noStrike">
                <a:latin typeface="Times New Roman"/>
              </a:defRPr>
            </a:lvl1pPr>
          </a:lstStyle>
          <a:p>
            <a:r>
              <a:rPr b="0" lang="en-US" sz="1400" spc="-1" strike="noStrike">
                <a:latin typeface="Times New Roman"/>
              </a:rPr>
              <a:t>&lt;date/time&gt;</a:t>
            </a:r>
            <a:endParaRPr b="0" lang="en-US" sz="1400" spc="-1" strike="noStrike">
              <a:latin typeface="Times New Roman"/>
            </a:endParaRPr>
          </a:p>
        </p:txBody>
      </p:sp>
      <p:sp>
        <p:nvSpPr>
          <p:cNvPr id="3" name="PlaceHolder 4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2000" cy="9464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buNone/>
            </a:pPr>
            <a:r>
              <a:rPr b="0" lang="en-US" sz="4400" spc="-1" strike="noStrike">
                <a:latin typeface="Arial"/>
              </a:rPr>
              <a:t>Click to edit the title text format</a:t>
            </a:r>
            <a:endParaRPr b="0" lang="en-US" sz="4400" spc="-1" strike="noStrike">
              <a:latin typeface="Arial"/>
            </a:endParaRPr>
          </a:p>
        </p:txBody>
      </p:sp>
      <p:sp>
        <p:nvSpPr>
          <p:cNvPr id="4" name="PlaceHolder 5"/>
          <p:cNvSpPr>
            <a:spLocks noGrp="1"/>
          </p:cNvSpPr>
          <p:nvPr>
            <p:ph type="body"/>
          </p:nvPr>
        </p:nvSpPr>
        <p:spPr>
          <a:xfrm>
            <a:off x="504000" y="1326600"/>
            <a:ext cx="9072000" cy="3288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3200" spc="-1" strike="noStrike">
                <a:latin typeface="Arial"/>
              </a:rPr>
              <a:t>Click to edit the outline text format</a:t>
            </a:r>
            <a:endParaRPr b="0" lang="en-US" sz="3200" spc="-1" strike="noStrike"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2800" spc="-1" strike="noStrike">
                <a:latin typeface="Arial"/>
              </a:rPr>
              <a:t>Second Outline Level</a:t>
            </a:r>
            <a:endParaRPr b="0" lang="en-US" sz="2800" spc="-1" strike="noStrike"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400" spc="-1" strike="noStrike">
                <a:latin typeface="Arial"/>
              </a:rPr>
              <a:t>Third Outline Level</a:t>
            </a:r>
            <a:endParaRPr b="0" lang="en-US" sz="2400" spc="-1" strike="noStrike"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2000" spc="-1" strike="noStrike">
                <a:latin typeface="Arial"/>
              </a:rPr>
              <a:t>Fourth Outline Level</a:t>
            </a:r>
            <a:endParaRPr b="0" lang="en-US" sz="2000" spc="-1" strike="noStrike"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000" spc="-1" strike="noStrike">
                <a:latin typeface="Arial"/>
              </a:rPr>
              <a:t>Fifth Outline Level</a:t>
            </a:r>
            <a:endParaRPr b="0" lang="en-US" sz="2000" spc="-1" strike="noStrike"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000" spc="-1" strike="noStrike">
                <a:latin typeface="Arial"/>
              </a:rPr>
              <a:t>Sixth Outline Level</a:t>
            </a:r>
            <a:endParaRPr b="0" lang="en-US" sz="2000" spc="-1" strike="noStrike"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000" spc="-1" strike="noStrike">
                <a:latin typeface="Arial"/>
              </a:rPr>
              <a:t>Seventh Outline Level</a:t>
            </a:r>
            <a:endParaRPr b="0" lang="en-US" sz="2000" spc="-1" strike="noStrike">
              <a:latin typeface="Arial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  <p:sldLayoutId id="2147483660" r:id="rId13"/>
  </p:sldLayoutIdLst>
</p:sldMaster>
</file>

<file path=ppt/slideMasters/slideMaster2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PlaceHolder 1"/>
          <p:cNvSpPr>
            <a:spLocks noGrp="1"/>
          </p:cNvSpPr>
          <p:nvPr>
            <p:ph type="ftr" idx="4"/>
          </p:nvPr>
        </p:nvSpPr>
        <p:spPr>
          <a:xfrm>
            <a:off x="3447360" y="5165640"/>
            <a:ext cx="3166200" cy="3614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algn="ctr">
              <a:lnSpc>
                <a:spcPct val="100000"/>
              </a:lnSpc>
              <a:buNone/>
              <a:tabLst>
                <a:tab algn="l" pos="0"/>
              </a:tabLst>
              <a:defRPr b="0" lang="en-US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1400" spc="-1" strike="noStrike">
                <a:solidFill>
                  <a:srgbClr val="000000"/>
                </a:solidFill>
                <a:latin typeface="Times New Roman"/>
              </a:rPr>
              <a:t>&lt;footer&gt;</a:t>
            </a:r>
            <a:endParaRPr b="0" lang="en-US" sz="1400" spc="-1" strike="noStrike">
              <a:latin typeface="Times New Roman"/>
            </a:endParaRPr>
          </a:p>
        </p:txBody>
      </p:sp>
      <p:sp>
        <p:nvSpPr>
          <p:cNvPr id="42" name="PlaceHolder 2"/>
          <p:cNvSpPr>
            <a:spLocks noGrp="1"/>
          </p:cNvSpPr>
          <p:nvPr>
            <p:ph type="sldNum" idx="5"/>
          </p:nvPr>
        </p:nvSpPr>
        <p:spPr>
          <a:xfrm>
            <a:off x="7227720" y="5165640"/>
            <a:ext cx="2319120" cy="3614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algn="r">
              <a:lnSpc>
                <a:spcPct val="100000"/>
              </a:lnSpc>
              <a:buNone/>
              <a:tabLst>
                <a:tab algn="l" pos="0"/>
              </a:tabLst>
              <a:defRPr b="0" lang="en-US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algn="r">
              <a:lnSpc>
                <a:spcPct val="100000"/>
              </a:lnSpc>
              <a:buNone/>
              <a:tabLst>
                <a:tab algn="l" pos="0"/>
              </a:tabLst>
            </a:pPr>
            <a:fld id="{14C471CE-BF6B-4957-9D6C-1DB7324A2A96}" type="slidenum">
              <a:rPr b="0" lang="en-US" sz="1400" spc="-1" strike="noStrike">
                <a:solidFill>
                  <a:srgbClr val="000000"/>
                </a:solidFill>
                <a:latin typeface="Times New Roman"/>
              </a:rPr>
              <a:t>&lt;number&gt;</a:t>
            </a:fld>
            <a:endParaRPr b="0" lang="en-US" sz="1400" spc="-1" strike="noStrike">
              <a:latin typeface="Times New Roman"/>
            </a:endParaRPr>
          </a:p>
        </p:txBody>
      </p:sp>
      <p:sp>
        <p:nvSpPr>
          <p:cNvPr id="43" name="PlaceHolder 3"/>
          <p:cNvSpPr>
            <a:spLocks noGrp="1"/>
          </p:cNvSpPr>
          <p:nvPr>
            <p:ph type="dt" idx="6"/>
          </p:nvPr>
        </p:nvSpPr>
        <p:spPr>
          <a:xfrm>
            <a:off x="504000" y="5165640"/>
            <a:ext cx="2319120" cy="3614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>
              <a:defRPr b="0" lang="en-US" sz="1400" spc="-1" strike="noStrike">
                <a:latin typeface="Times New Roman"/>
              </a:defRPr>
            </a:lvl1pPr>
          </a:lstStyle>
          <a:p>
            <a:r>
              <a:rPr b="0" lang="en-US" sz="1400" spc="-1" strike="noStrike">
                <a:latin typeface="Times New Roman"/>
              </a:rPr>
              <a:t>&lt;date/time&gt;</a:t>
            </a:r>
            <a:endParaRPr b="0" lang="en-US" sz="1400" spc="-1" strike="noStrike">
              <a:latin typeface="Times New Roman"/>
            </a:endParaRPr>
          </a:p>
        </p:txBody>
      </p:sp>
      <p:sp>
        <p:nvSpPr>
          <p:cNvPr id="44" name="PlaceHolder 4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2000" cy="9464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buNone/>
            </a:pPr>
            <a:r>
              <a:rPr b="0" lang="en-US" sz="4400" spc="-1" strike="noStrike">
                <a:latin typeface="Arial"/>
              </a:rPr>
              <a:t>Click to edit the title text format</a:t>
            </a:r>
            <a:endParaRPr b="0" lang="en-US" sz="4400" spc="-1" strike="noStrike">
              <a:latin typeface="Arial"/>
            </a:endParaRPr>
          </a:p>
        </p:txBody>
      </p:sp>
      <p:sp>
        <p:nvSpPr>
          <p:cNvPr id="45" name="PlaceHolder 5"/>
          <p:cNvSpPr>
            <a:spLocks noGrp="1"/>
          </p:cNvSpPr>
          <p:nvPr>
            <p:ph type="body"/>
          </p:nvPr>
        </p:nvSpPr>
        <p:spPr>
          <a:xfrm>
            <a:off x="504000" y="1326600"/>
            <a:ext cx="9072000" cy="3288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3200" spc="-1" strike="noStrike">
                <a:latin typeface="Arial"/>
              </a:rPr>
              <a:t>Click to edit the outline text format</a:t>
            </a:r>
            <a:endParaRPr b="0" lang="en-US" sz="3200" spc="-1" strike="noStrike"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2800" spc="-1" strike="noStrike">
                <a:latin typeface="Arial"/>
              </a:rPr>
              <a:t>Second Outline Level</a:t>
            </a:r>
            <a:endParaRPr b="0" lang="en-US" sz="2800" spc="-1" strike="noStrike"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400" spc="-1" strike="noStrike">
                <a:latin typeface="Arial"/>
              </a:rPr>
              <a:t>Third Outline Level</a:t>
            </a:r>
            <a:endParaRPr b="0" lang="en-US" sz="2400" spc="-1" strike="noStrike"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2000" spc="-1" strike="noStrike">
                <a:latin typeface="Arial"/>
              </a:rPr>
              <a:t>Fourth Outline Level</a:t>
            </a:r>
            <a:endParaRPr b="0" lang="en-US" sz="2000" spc="-1" strike="noStrike"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000" spc="-1" strike="noStrike">
                <a:latin typeface="Arial"/>
              </a:rPr>
              <a:t>Fifth Outline Level</a:t>
            </a:r>
            <a:endParaRPr b="0" lang="en-US" sz="2000" spc="-1" strike="noStrike"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000" spc="-1" strike="noStrike">
                <a:latin typeface="Arial"/>
              </a:rPr>
              <a:t>Sixth Outline Level</a:t>
            </a:r>
            <a:endParaRPr b="0" lang="en-US" sz="2000" spc="-1" strike="noStrike"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000" spc="-1" strike="noStrike">
                <a:latin typeface="Arial"/>
              </a:rPr>
              <a:t>Seventh Outline Level</a:t>
            </a:r>
            <a:endParaRPr b="0" lang="en-US" sz="2000" spc="-1" strike="noStrike">
              <a:latin typeface="Arial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</p:sldMaster>
</file>

<file path=ppt/slides/_rels/slide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
</Relationships>
</file>

<file path=ppt/slides/_rels/slide2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
</Relationships>
</file>

<file path=ppt/slides/_rels/slide3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4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5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6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7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8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9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10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1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12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13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14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15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16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17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18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19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20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2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22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23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
</Relationships>
</file>

<file path=ppt/slides/_rels/slide24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25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26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27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28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29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30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3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32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33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34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PlaceHolder 1"/>
          <p:cNvSpPr>
            <a:spLocks noGrp="1"/>
          </p:cNvSpPr>
          <p:nvPr>
            <p:ph type="subTitle"/>
          </p:nvPr>
        </p:nvSpPr>
        <p:spPr>
          <a:xfrm>
            <a:off x="504000" y="1190880"/>
            <a:ext cx="9041760" cy="32583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lnSpc>
                <a:spcPct val="100000"/>
              </a:lnSpc>
              <a:buNone/>
            </a:pPr>
            <a:r>
              <a:rPr b="0" lang="en-US" sz="4000" spc="-1" strike="noStrike">
                <a:solidFill>
                  <a:srgbClr val="000000"/>
                </a:solidFill>
                <a:latin typeface="Arial"/>
              </a:rPr>
              <a:t>8/13/25 </a:t>
            </a:r>
            <a:r>
              <a:rPr b="0" lang="ko-KR" sz="4000" spc="-1" strike="noStrike">
                <a:solidFill>
                  <a:srgbClr val="000000"/>
                </a:solidFill>
                <a:latin typeface="Arial"/>
              </a:rPr>
              <a:t>수요성경공부</a:t>
            </a:r>
            <a:endParaRPr b="0" lang="en-US" sz="4000" spc="-1" strike="noStrike">
              <a:latin typeface="Arial"/>
            </a:endParaRPr>
          </a:p>
          <a:p>
            <a:pPr algn="ctr">
              <a:lnSpc>
                <a:spcPct val="100000"/>
              </a:lnSpc>
              <a:buNone/>
            </a:pPr>
            <a:endParaRPr b="0" lang="en-US" sz="5400" spc="-1" strike="noStrike">
              <a:latin typeface="Arial"/>
            </a:endParaRPr>
          </a:p>
          <a:p>
            <a:pPr algn="ctr">
              <a:lnSpc>
                <a:spcPct val="100000"/>
              </a:lnSpc>
              <a:buNone/>
            </a:pPr>
            <a:r>
              <a:rPr b="1" lang="ko-KR" sz="5400" spc="-1" strike="noStrike">
                <a:solidFill>
                  <a:srgbClr val="000000"/>
                </a:solidFill>
                <a:latin typeface="Arial"/>
              </a:rPr>
              <a:t>고린도후서 </a:t>
            </a:r>
            <a:r>
              <a:rPr b="1" lang="en-US" sz="5400" spc="-1" strike="noStrike">
                <a:solidFill>
                  <a:srgbClr val="000000"/>
                </a:solidFill>
                <a:latin typeface="Arial"/>
              </a:rPr>
              <a:t>(7)</a:t>
            </a:r>
            <a:endParaRPr b="0" lang="en-US" sz="54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PlaceHolder 1"/>
          <p:cNvSpPr>
            <a:spLocks noGrp="1"/>
          </p:cNvSpPr>
          <p:nvPr>
            <p:ph type="subTitle"/>
          </p:nvPr>
        </p:nvSpPr>
        <p:spPr>
          <a:xfrm>
            <a:off x="514440" y="1190880"/>
            <a:ext cx="9042120" cy="32587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lnSpc>
                <a:spcPct val="100000"/>
              </a:lnSpc>
              <a:buNone/>
            </a:pPr>
            <a:r>
              <a:rPr b="1" lang="en-US" sz="5400" spc="-1" strike="noStrike">
                <a:solidFill>
                  <a:srgbClr val="000000"/>
                </a:solidFill>
                <a:latin typeface="Arial"/>
              </a:rPr>
              <a:t>1. 4:7-15</a:t>
            </a:r>
            <a:endParaRPr b="0" lang="en-US" sz="54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PlaceHolder 1"/>
          <p:cNvSpPr>
            <a:spLocks noGrp="1"/>
          </p:cNvSpPr>
          <p:nvPr>
            <p:ph type="title"/>
          </p:nvPr>
        </p:nvSpPr>
        <p:spPr>
          <a:xfrm>
            <a:off x="415800" y="60120"/>
            <a:ext cx="9043560" cy="9176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Arial"/>
              </a:rPr>
              <a:t>4:7-15</a:t>
            </a:r>
            <a:endParaRPr b="0" lang="en-US" sz="4400" spc="-1" strike="noStrike">
              <a:latin typeface="Arial"/>
            </a:endParaRPr>
          </a:p>
        </p:txBody>
      </p:sp>
      <p:sp>
        <p:nvSpPr>
          <p:cNvPr id="85" name="PlaceHolder 2"/>
          <p:cNvSpPr>
            <a:spLocks noGrp="1"/>
          </p:cNvSpPr>
          <p:nvPr>
            <p:ph type="subTitle"/>
          </p:nvPr>
        </p:nvSpPr>
        <p:spPr>
          <a:xfrm>
            <a:off x="228600" y="993960"/>
            <a:ext cx="9573840" cy="44650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3200" spc="-1" strike="noStrike">
                <a:solidFill>
                  <a:srgbClr val="000000"/>
                </a:solidFill>
                <a:latin typeface="Arial"/>
              </a:rPr>
              <a:t>7 </a:t>
            </a:r>
            <a:r>
              <a:rPr b="0" lang="ko-KR" sz="3200" spc="-1" strike="noStrike">
                <a:solidFill>
                  <a:srgbClr val="000000"/>
                </a:solidFill>
                <a:latin typeface="Arial"/>
              </a:rPr>
              <a:t>우리가 이 보배를 질그릇에 가졌으니 이는 심히 큰 능력은 하나님께 있고 우리에게 있지 아니함을 알게 하려 함이라</a:t>
            </a:r>
            <a:endParaRPr b="0" lang="en-US" sz="3200" spc="-1" strike="noStrike">
              <a:latin typeface="Arial"/>
            </a:endParaRPr>
          </a:p>
          <a:p>
            <a:pPr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3200" spc="-1" strike="noStrike">
                <a:solidFill>
                  <a:srgbClr val="000000"/>
                </a:solidFill>
                <a:latin typeface="Arial"/>
              </a:rPr>
              <a:t>8 </a:t>
            </a:r>
            <a:r>
              <a:rPr b="0" lang="ko-KR" sz="3200" spc="-1" strike="noStrike">
                <a:solidFill>
                  <a:srgbClr val="000000"/>
                </a:solidFill>
                <a:latin typeface="Arial"/>
              </a:rPr>
              <a:t>우리가 사방으로 욱여쌈을 당하여도 싸이지 아니하며 답답한 일을 당하여도 낙심하지 아니하며</a:t>
            </a:r>
            <a:endParaRPr b="0" lang="en-US" sz="3200" spc="-1" strike="noStrike">
              <a:latin typeface="Arial"/>
            </a:endParaRPr>
          </a:p>
          <a:p>
            <a:pPr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3200" spc="-1" strike="noStrike">
                <a:solidFill>
                  <a:srgbClr val="000000"/>
                </a:solidFill>
                <a:latin typeface="Arial"/>
              </a:rPr>
              <a:t>9 </a:t>
            </a:r>
            <a:r>
              <a:rPr b="0" lang="ko-KR" sz="3200" spc="-1" strike="noStrike">
                <a:solidFill>
                  <a:srgbClr val="000000"/>
                </a:solidFill>
                <a:latin typeface="Arial"/>
              </a:rPr>
              <a:t>박해를 받아도 버린 바 되지 아니하며 거꾸러뜨림을 당하여도 망하지 아니하고</a:t>
            </a:r>
            <a:endParaRPr b="0" lang="en-US" sz="3200" spc="-1" strike="noStrike">
              <a:latin typeface="Arial"/>
            </a:endParaRPr>
          </a:p>
          <a:p>
            <a:pPr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3200" spc="-1" strike="noStrike">
                <a:solidFill>
                  <a:srgbClr val="000000"/>
                </a:solidFill>
                <a:latin typeface="Arial"/>
              </a:rPr>
              <a:t>10 </a:t>
            </a:r>
            <a:r>
              <a:rPr b="0" lang="ko-KR" sz="3200" spc="-1" strike="noStrike">
                <a:solidFill>
                  <a:srgbClr val="000000"/>
                </a:solidFill>
                <a:latin typeface="Arial"/>
              </a:rPr>
              <a:t>우리가 항상 예수의 죽음을 몸에 짊어짐은 예수의 생명이 또한 우리 몸에 나타나게 하려 함이라</a:t>
            </a:r>
            <a:endParaRPr b="0" lang="en-US" sz="32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PlaceHolder 1"/>
          <p:cNvSpPr>
            <a:spLocks noGrp="1"/>
          </p:cNvSpPr>
          <p:nvPr>
            <p:ph type="title"/>
          </p:nvPr>
        </p:nvSpPr>
        <p:spPr>
          <a:xfrm>
            <a:off x="415800" y="60120"/>
            <a:ext cx="9043560" cy="9176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Arial"/>
              </a:rPr>
              <a:t>4:7-15</a:t>
            </a:r>
            <a:endParaRPr b="0" lang="en-US" sz="4400" spc="-1" strike="noStrike">
              <a:latin typeface="Arial"/>
            </a:endParaRPr>
          </a:p>
        </p:txBody>
      </p:sp>
      <p:sp>
        <p:nvSpPr>
          <p:cNvPr id="87" name="PlaceHolder 2"/>
          <p:cNvSpPr>
            <a:spLocks noGrp="1"/>
          </p:cNvSpPr>
          <p:nvPr>
            <p:ph type="subTitle"/>
          </p:nvPr>
        </p:nvSpPr>
        <p:spPr>
          <a:xfrm>
            <a:off x="228600" y="993960"/>
            <a:ext cx="9573840" cy="44650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3200" spc="-1" strike="noStrike">
                <a:solidFill>
                  <a:srgbClr val="000000"/>
                </a:solidFill>
                <a:latin typeface="Arial"/>
              </a:rPr>
              <a:t>11 </a:t>
            </a:r>
            <a:r>
              <a:rPr b="0" lang="ko-KR" sz="3200" spc="-1" strike="noStrike">
                <a:solidFill>
                  <a:srgbClr val="000000"/>
                </a:solidFill>
                <a:latin typeface="Arial"/>
              </a:rPr>
              <a:t>우리 살아 있는 자가 항상 예수를 위하여 죽음에 넘겨짐은 예수의 생명이 또한 우리 죽을 육체에 나타나게 하려 함이라</a:t>
            </a:r>
            <a:endParaRPr b="0" lang="en-US" sz="3200" spc="-1" strike="noStrike">
              <a:latin typeface="Arial"/>
            </a:endParaRPr>
          </a:p>
          <a:p>
            <a:pPr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3200" spc="-1" strike="noStrike">
                <a:solidFill>
                  <a:srgbClr val="000000"/>
                </a:solidFill>
                <a:latin typeface="Arial"/>
              </a:rPr>
              <a:t>12 </a:t>
            </a:r>
            <a:r>
              <a:rPr b="0" lang="ko-KR" sz="3200" spc="-1" strike="noStrike">
                <a:solidFill>
                  <a:srgbClr val="000000"/>
                </a:solidFill>
                <a:latin typeface="Arial"/>
              </a:rPr>
              <a:t>그런즉 사망은 우리 안에서 역사하고 생명은 너희 안에서 역사하느니라</a:t>
            </a:r>
            <a:endParaRPr b="0" lang="en-US" sz="3200" spc="-1" strike="noStrike">
              <a:latin typeface="Arial"/>
            </a:endParaRPr>
          </a:p>
          <a:p>
            <a:pPr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3200" spc="-1" strike="noStrike">
                <a:solidFill>
                  <a:srgbClr val="000000"/>
                </a:solidFill>
                <a:latin typeface="Arial"/>
              </a:rPr>
              <a:t>13 </a:t>
            </a:r>
            <a:r>
              <a:rPr b="0" lang="ko-KR" sz="3200" spc="-1" strike="noStrike">
                <a:solidFill>
                  <a:srgbClr val="000000"/>
                </a:solidFill>
                <a:latin typeface="Arial"/>
              </a:rPr>
              <a:t>기록된 바 내가 믿었으므로 말하였다 한 것 같이 우리가 같은 믿음의 마음을 가졌으니 우리도 믿었으므로 또한 말하노라</a:t>
            </a:r>
            <a:endParaRPr b="0" lang="en-US" sz="32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PlaceHolder 1"/>
          <p:cNvSpPr>
            <a:spLocks noGrp="1"/>
          </p:cNvSpPr>
          <p:nvPr>
            <p:ph type="title"/>
          </p:nvPr>
        </p:nvSpPr>
        <p:spPr>
          <a:xfrm>
            <a:off x="415800" y="60120"/>
            <a:ext cx="9043560" cy="9176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Arial"/>
              </a:rPr>
              <a:t>4:7-15</a:t>
            </a:r>
            <a:endParaRPr b="0" lang="en-US" sz="4400" spc="-1" strike="noStrike">
              <a:latin typeface="Arial"/>
            </a:endParaRPr>
          </a:p>
        </p:txBody>
      </p:sp>
      <p:sp>
        <p:nvSpPr>
          <p:cNvPr id="89" name="PlaceHolder 2"/>
          <p:cNvSpPr>
            <a:spLocks noGrp="1"/>
          </p:cNvSpPr>
          <p:nvPr>
            <p:ph type="subTitle"/>
          </p:nvPr>
        </p:nvSpPr>
        <p:spPr>
          <a:xfrm>
            <a:off x="228600" y="993960"/>
            <a:ext cx="9573840" cy="44650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3200" spc="-1" strike="noStrike">
                <a:solidFill>
                  <a:srgbClr val="000000"/>
                </a:solidFill>
                <a:latin typeface="Arial"/>
              </a:rPr>
              <a:t>14 </a:t>
            </a:r>
            <a:r>
              <a:rPr b="0" lang="ko-KR" sz="3200" spc="-1" strike="noStrike">
                <a:solidFill>
                  <a:srgbClr val="000000"/>
                </a:solidFill>
                <a:latin typeface="Arial"/>
              </a:rPr>
              <a:t>주 예수를 다시 살리신 이가 예수와 함께 우리도 다시 살리사 너희와 함께 그 앞에 서게 하실 줄을 아노라</a:t>
            </a:r>
            <a:endParaRPr b="0" lang="en-US" sz="3200" spc="-1" strike="noStrike">
              <a:latin typeface="Arial"/>
            </a:endParaRPr>
          </a:p>
          <a:p>
            <a:pPr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3200" spc="-1" strike="noStrike">
                <a:solidFill>
                  <a:srgbClr val="000000"/>
                </a:solidFill>
                <a:latin typeface="Arial"/>
              </a:rPr>
              <a:t>15 </a:t>
            </a:r>
            <a:r>
              <a:rPr b="0" lang="ko-KR" sz="3200" spc="-1" strike="noStrike">
                <a:solidFill>
                  <a:srgbClr val="000000"/>
                </a:solidFill>
                <a:latin typeface="Arial"/>
              </a:rPr>
              <a:t>이는 모든 것이 너희를 위함이니 많은 사람의 감사로 말미암아 은혜가 더하여 넘쳐서 하나님께 영광을 돌리게 하려 함이라</a:t>
            </a:r>
            <a:endParaRPr b="0" lang="en-US" sz="32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PlaceHolder 1"/>
          <p:cNvSpPr>
            <a:spLocks noGrp="1"/>
          </p:cNvSpPr>
          <p:nvPr>
            <p:ph type="title"/>
          </p:nvPr>
        </p:nvSpPr>
        <p:spPr>
          <a:xfrm>
            <a:off x="415800" y="60120"/>
            <a:ext cx="9043560" cy="9176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Arial"/>
              </a:rPr>
              <a:t>4:7-15</a:t>
            </a:r>
            <a:endParaRPr b="0" lang="en-US" sz="4400" spc="-1" strike="noStrike">
              <a:latin typeface="Arial"/>
            </a:endParaRPr>
          </a:p>
        </p:txBody>
      </p:sp>
      <p:sp>
        <p:nvSpPr>
          <p:cNvPr id="91" name="PlaceHolder 2"/>
          <p:cNvSpPr>
            <a:spLocks noGrp="1"/>
          </p:cNvSpPr>
          <p:nvPr>
            <p:ph type="subTitle"/>
          </p:nvPr>
        </p:nvSpPr>
        <p:spPr>
          <a:xfrm>
            <a:off x="228600" y="993960"/>
            <a:ext cx="9573840" cy="44650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3200" spc="-1" strike="noStrike">
                <a:solidFill>
                  <a:srgbClr val="000000"/>
                </a:solidFill>
                <a:latin typeface="Arial"/>
              </a:rPr>
              <a:t>a. </a:t>
            </a:r>
            <a:r>
              <a:rPr b="0" lang="ko-KR" sz="3200" spc="-1" strike="noStrike">
                <a:solidFill>
                  <a:srgbClr val="000000"/>
                </a:solidFill>
                <a:latin typeface="Arial"/>
              </a:rPr>
              <a:t>바울은 그가 복음의 보배를 질그릇에 가졌다 한다</a:t>
            </a:r>
            <a:r>
              <a:rPr b="0" lang="en-US" sz="3200" spc="-1" strike="noStrike">
                <a:solidFill>
                  <a:srgbClr val="000000"/>
                </a:solidFill>
                <a:latin typeface="Arial"/>
              </a:rPr>
              <a:t>. </a:t>
            </a:r>
            <a:r>
              <a:rPr b="0" lang="ko-KR" sz="3200" spc="-1" strike="noStrike">
                <a:solidFill>
                  <a:srgbClr val="000000"/>
                </a:solidFill>
                <a:latin typeface="Arial"/>
              </a:rPr>
              <a:t>복음은 보배롭다</a:t>
            </a:r>
            <a:r>
              <a:rPr b="0" lang="en-US" sz="3200" spc="-1" strike="noStrike">
                <a:solidFill>
                  <a:srgbClr val="000000"/>
                </a:solidFill>
                <a:latin typeface="Arial"/>
              </a:rPr>
              <a:t>. </a:t>
            </a:r>
            <a:r>
              <a:rPr b="0" lang="ko-KR" sz="3200" spc="-1" strike="noStrike">
                <a:solidFill>
                  <a:srgbClr val="000000"/>
                </a:solidFill>
                <a:latin typeface="Arial"/>
              </a:rPr>
              <a:t>귀한 것이며 영광스러운 것이다</a:t>
            </a:r>
            <a:r>
              <a:rPr b="0" lang="en-US" sz="3200" spc="-1" strike="noStrike">
                <a:solidFill>
                  <a:srgbClr val="000000"/>
                </a:solidFill>
                <a:latin typeface="Arial"/>
              </a:rPr>
              <a:t>. </a:t>
            </a:r>
            <a:r>
              <a:rPr b="0" lang="ko-KR" sz="3200" spc="-1" strike="noStrike">
                <a:solidFill>
                  <a:srgbClr val="000000"/>
                </a:solidFill>
                <a:latin typeface="Arial"/>
              </a:rPr>
              <a:t>하나님이 말씀하신 것이며</a:t>
            </a:r>
            <a:r>
              <a:rPr b="0" lang="en-US" sz="3200" spc="-1" strike="noStrike">
                <a:solidFill>
                  <a:srgbClr val="000000"/>
                </a:solidFill>
                <a:latin typeface="Arial"/>
              </a:rPr>
              <a:t>, </a:t>
            </a:r>
            <a:r>
              <a:rPr b="0" lang="ko-KR" sz="3200" spc="-1" strike="noStrike">
                <a:solidFill>
                  <a:srgbClr val="000000"/>
                </a:solidFill>
                <a:latin typeface="Arial"/>
              </a:rPr>
              <a:t>그리스도의 영광이 비치는 것이다</a:t>
            </a:r>
            <a:r>
              <a:rPr b="0" lang="en-US" sz="3200" spc="-1" strike="noStrike">
                <a:solidFill>
                  <a:srgbClr val="000000"/>
                </a:solidFill>
                <a:latin typeface="Arial"/>
              </a:rPr>
              <a:t>. </a:t>
            </a:r>
            <a:r>
              <a:rPr b="0" lang="ko-KR" sz="3200" spc="-1" strike="noStrike">
                <a:solidFill>
                  <a:srgbClr val="000000"/>
                </a:solidFill>
                <a:latin typeface="Arial"/>
              </a:rPr>
              <a:t>예수 그리스도의 얼굴에 있는 하나님의 영광을 아는 빛을 우리 마음에 비추게 한 메시지이다</a:t>
            </a:r>
            <a:r>
              <a:rPr b="0" lang="en-US" sz="3200" spc="-1" strike="noStrike">
                <a:solidFill>
                  <a:srgbClr val="000000"/>
                </a:solidFill>
                <a:latin typeface="Arial"/>
              </a:rPr>
              <a:t>.</a:t>
            </a:r>
            <a:endParaRPr b="0" lang="en-US" sz="32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PlaceHolder 1"/>
          <p:cNvSpPr>
            <a:spLocks noGrp="1"/>
          </p:cNvSpPr>
          <p:nvPr>
            <p:ph type="title"/>
          </p:nvPr>
        </p:nvSpPr>
        <p:spPr>
          <a:xfrm>
            <a:off x="415800" y="60120"/>
            <a:ext cx="9043560" cy="9176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Arial"/>
              </a:rPr>
              <a:t>4:7-15</a:t>
            </a:r>
            <a:endParaRPr b="0" lang="en-US" sz="4400" spc="-1" strike="noStrike">
              <a:latin typeface="Arial"/>
            </a:endParaRPr>
          </a:p>
        </p:txBody>
      </p:sp>
      <p:sp>
        <p:nvSpPr>
          <p:cNvPr id="93" name="PlaceHolder 2"/>
          <p:cNvSpPr>
            <a:spLocks noGrp="1"/>
          </p:cNvSpPr>
          <p:nvPr>
            <p:ph type="subTitle"/>
          </p:nvPr>
        </p:nvSpPr>
        <p:spPr>
          <a:xfrm>
            <a:off x="228600" y="993960"/>
            <a:ext cx="9573840" cy="44650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3200" spc="-1" strike="noStrike">
                <a:solidFill>
                  <a:srgbClr val="000000"/>
                </a:solidFill>
                <a:latin typeface="Arial"/>
              </a:rPr>
              <a:t>b. </a:t>
            </a:r>
            <a:r>
              <a:rPr b="0" lang="ko-KR" sz="3200" spc="-1" strike="noStrike">
                <a:solidFill>
                  <a:srgbClr val="000000"/>
                </a:solidFill>
                <a:latin typeface="Arial"/>
              </a:rPr>
              <a:t>그런데 그런 귀하고 영광스러운 복음을 받고</a:t>
            </a:r>
            <a:r>
              <a:rPr b="0" lang="en-US" sz="3200" spc="-1" strike="noStrike">
                <a:solidFill>
                  <a:srgbClr val="000000"/>
                </a:solidFill>
                <a:latin typeface="Arial"/>
              </a:rPr>
              <a:t>, </a:t>
            </a:r>
            <a:r>
              <a:rPr b="0" lang="ko-KR" sz="3200" spc="-1" strike="noStrike">
                <a:solidFill>
                  <a:srgbClr val="000000"/>
                </a:solidFill>
                <a:latin typeface="Arial"/>
              </a:rPr>
              <a:t>간직하고</a:t>
            </a:r>
            <a:r>
              <a:rPr b="0" lang="en-US" sz="3200" spc="-1" strike="noStrike">
                <a:solidFill>
                  <a:srgbClr val="000000"/>
                </a:solidFill>
                <a:latin typeface="Arial"/>
              </a:rPr>
              <a:t>, </a:t>
            </a:r>
            <a:r>
              <a:rPr b="0" lang="ko-KR" sz="3200" spc="-1" strike="noStrike">
                <a:solidFill>
                  <a:srgbClr val="000000"/>
                </a:solidFill>
                <a:latin typeface="Arial"/>
              </a:rPr>
              <a:t>전하게 하신 사역자들</a:t>
            </a:r>
            <a:r>
              <a:rPr b="0" lang="en-US" sz="3200" spc="-1" strike="noStrike">
                <a:solidFill>
                  <a:srgbClr val="000000"/>
                </a:solidFill>
                <a:latin typeface="Arial"/>
              </a:rPr>
              <a:t>, </a:t>
            </a:r>
            <a:r>
              <a:rPr b="0" lang="ko-KR" sz="3200" spc="-1" strike="noStrike">
                <a:solidFill>
                  <a:srgbClr val="000000"/>
                </a:solidFill>
                <a:latin typeface="Arial"/>
              </a:rPr>
              <a:t>교회들</a:t>
            </a:r>
            <a:r>
              <a:rPr b="0" lang="en-US" sz="3200" spc="-1" strike="noStrike">
                <a:solidFill>
                  <a:srgbClr val="000000"/>
                </a:solidFill>
                <a:latin typeface="Arial"/>
              </a:rPr>
              <a:t>, </a:t>
            </a:r>
            <a:r>
              <a:rPr b="0" lang="ko-KR" sz="3200" spc="-1" strike="noStrike">
                <a:solidFill>
                  <a:srgbClr val="000000"/>
                </a:solidFill>
                <a:latin typeface="Arial"/>
              </a:rPr>
              <a:t>성도들은 질그릇 같이 깨어지기 쉬운 존재들이다</a:t>
            </a:r>
            <a:r>
              <a:rPr b="0" lang="en-US" sz="3200" spc="-1" strike="noStrike">
                <a:solidFill>
                  <a:srgbClr val="000000"/>
                </a:solidFill>
                <a:latin typeface="Arial"/>
              </a:rPr>
              <a:t>. </a:t>
            </a:r>
            <a:r>
              <a:rPr b="0" lang="ko-KR" sz="3200" spc="-1" strike="noStrike">
                <a:solidFill>
                  <a:srgbClr val="000000"/>
                </a:solidFill>
                <a:latin typeface="Arial"/>
              </a:rPr>
              <a:t>쉽게 상처 받고</a:t>
            </a:r>
            <a:r>
              <a:rPr b="0" lang="en-US" sz="3200" spc="-1" strike="noStrike">
                <a:solidFill>
                  <a:srgbClr val="000000"/>
                </a:solidFill>
                <a:latin typeface="Arial"/>
              </a:rPr>
              <a:t>, </a:t>
            </a:r>
            <a:r>
              <a:rPr b="0" lang="ko-KR" sz="3200" spc="-1" strike="noStrike">
                <a:solidFill>
                  <a:srgbClr val="000000"/>
                </a:solidFill>
                <a:latin typeface="Arial"/>
              </a:rPr>
              <a:t>쉽게 오해하며</a:t>
            </a:r>
            <a:r>
              <a:rPr b="0" lang="en-US" sz="3200" spc="-1" strike="noStrike">
                <a:solidFill>
                  <a:srgbClr val="000000"/>
                </a:solidFill>
                <a:latin typeface="Arial"/>
              </a:rPr>
              <a:t>, </a:t>
            </a:r>
            <a:r>
              <a:rPr b="0" lang="ko-KR" sz="3200" spc="-1" strike="noStrike">
                <a:solidFill>
                  <a:srgbClr val="000000"/>
                </a:solidFill>
                <a:latin typeface="Arial"/>
              </a:rPr>
              <a:t>고난과 환난이 찾아오면 복음을 붙들고 인내하기를 쉽게 포기한다</a:t>
            </a:r>
            <a:r>
              <a:rPr b="0" lang="en-US" sz="3200" spc="-1" strike="noStrike">
                <a:solidFill>
                  <a:srgbClr val="000000"/>
                </a:solidFill>
                <a:latin typeface="Arial"/>
              </a:rPr>
              <a:t>.</a:t>
            </a:r>
            <a:endParaRPr b="0" lang="en-US" sz="32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PlaceHolder 1"/>
          <p:cNvSpPr>
            <a:spLocks noGrp="1"/>
          </p:cNvSpPr>
          <p:nvPr>
            <p:ph type="title"/>
          </p:nvPr>
        </p:nvSpPr>
        <p:spPr>
          <a:xfrm>
            <a:off x="415800" y="60120"/>
            <a:ext cx="9043560" cy="9176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Arial"/>
              </a:rPr>
              <a:t>4:7-15</a:t>
            </a:r>
            <a:endParaRPr b="0" lang="en-US" sz="4400" spc="-1" strike="noStrike">
              <a:latin typeface="Arial"/>
            </a:endParaRPr>
          </a:p>
        </p:txBody>
      </p:sp>
      <p:sp>
        <p:nvSpPr>
          <p:cNvPr id="95" name="PlaceHolder 2"/>
          <p:cNvSpPr>
            <a:spLocks noGrp="1"/>
          </p:cNvSpPr>
          <p:nvPr>
            <p:ph type="subTitle"/>
          </p:nvPr>
        </p:nvSpPr>
        <p:spPr>
          <a:xfrm>
            <a:off x="228600" y="993960"/>
            <a:ext cx="9573840" cy="44650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3200" spc="-1" strike="noStrike">
                <a:solidFill>
                  <a:srgbClr val="000000"/>
                </a:solidFill>
                <a:latin typeface="Arial"/>
              </a:rPr>
              <a:t>c. </a:t>
            </a:r>
            <a:r>
              <a:rPr b="0" lang="ko-KR" sz="3200" spc="-1" strike="noStrike">
                <a:solidFill>
                  <a:srgbClr val="000000"/>
                </a:solidFill>
                <a:latin typeface="Arial"/>
              </a:rPr>
              <a:t>그럼에도 불구하고 하나님께서는 이러한 사람들에게 복음을 전하시고</a:t>
            </a:r>
            <a:r>
              <a:rPr b="0" lang="en-US" sz="3200" spc="-1" strike="noStrike">
                <a:solidFill>
                  <a:srgbClr val="000000"/>
                </a:solidFill>
                <a:latin typeface="Arial"/>
              </a:rPr>
              <a:t>, </a:t>
            </a:r>
            <a:r>
              <a:rPr b="0" lang="ko-KR" sz="3200" spc="-1" strike="noStrike">
                <a:solidFill>
                  <a:srgbClr val="000000"/>
                </a:solidFill>
                <a:latin typeface="Arial"/>
              </a:rPr>
              <a:t>그들을 통해 온 세상에 복음이 전파되게 하셨다</a:t>
            </a:r>
            <a:r>
              <a:rPr b="0" lang="en-US" sz="3200" spc="-1" strike="noStrike">
                <a:solidFill>
                  <a:srgbClr val="000000"/>
                </a:solidFill>
                <a:latin typeface="Arial"/>
              </a:rPr>
              <a:t>. </a:t>
            </a:r>
            <a:r>
              <a:rPr b="0" lang="ko-KR" sz="3200" spc="-1" strike="noStrike">
                <a:solidFill>
                  <a:srgbClr val="000000"/>
                </a:solidFill>
                <a:latin typeface="Arial"/>
              </a:rPr>
              <a:t>그 이유는 복음의 영광스러운 능력은 이 복음을 계획하시고 이루시고 말씀하셔서 전파하신 하나님께 있는 것이지 이 복음을 담고 다니는 사람에게 있지 않음을 보여주기 위함이었다</a:t>
            </a:r>
            <a:r>
              <a:rPr b="0" lang="en-US" sz="3200" spc="-1" strike="noStrike">
                <a:solidFill>
                  <a:srgbClr val="000000"/>
                </a:solidFill>
                <a:latin typeface="Arial"/>
              </a:rPr>
              <a:t>.</a:t>
            </a:r>
            <a:endParaRPr b="0" lang="en-US" sz="32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PlaceHolder 1"/>
          <p:cNvSpPr>
            <a:spLocks noGrp="1"/>
          </p:cNvSpPr>
          <p:nvPr>
            <p:ph type="title"/>
          </p:nvPr>
        </p:nvSpPr>
        <p:spPr>
          <a:xfrm>
            <a:off x="415800" y="60120"/>
            <a:ext cx="9043560" cy="9176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Arial"/>
              </a:rPr>
              <a:t>4:7-15</a:t>
            </a:r>
            <a:endParaRPr b="0" lang="en-US" sz="4400" spc="-1" strike="noStrike">
              <a:latin typeface="Arial"/>
            </a:endParaRPr>
          </a:p>
        </p:txBody>
      </p:sp>
      <p:sp>
        <p:nvSpPr>
          <p:cNvPr id="97" name="PlaceHolder 2"/>
          <p:cNvSpPr>
            <a:spLocks noGrp="1"/>
          </p:cNvSpPr>
          <p:nvPr>
            <p:ph type="subTitle"/>
          </p:nvPr>
        </p:nvSpPr>
        <p:spPr>
          <a:xfrm>
            <a:off x="228600" y="993960"/>
            <a:ext cx="9573840" cy="44650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3200" spc="-1" strike="noStrike">
                <a:solidFill>
                  <a:srgbClr val="000000"/>
                </a:solidFill>
                <a:latin typeface="Arial"/>
              </a:rPr>
              <a:t>d. </a:t>
            </a:r>
            <a:r>
              <a:rPr b="0" lang="ko-KR" sz="3200" spc="-1" strike="noStrike">
                <a:solidFill>
                  <a:srgbClr val="000000"/>
                </a:solidFill>
                <a:latin typeface="Arial"/>
              </a:rPr>
              <a:t>바울과 그의 동역자들은 복음을 전하면서 각종 고난과 핍박을 받았다</a:t>
            </a:r>
            <a:r>
              <a:rPr b="0" lang="en-US" sz="3200" spc="-1" strike="noStrike">
                <a:solidFill>
                  <a:srgbClr val="000000"/>
                </a:solidFill>
                <a:latin typeface="Arial"/>
              </a:rPr>
              <a:t>. </a:t>
            </a:r>
            <a:r>
              <a:rPr b="0" lang="ko-KR" sz="3200" spc="-1" strike="noStrike">
                <a:solidFill>
                  <a:srgbClr val="000000"/>
                </a:solidFill>
                <a:latin typeface="Arial"/>
              </a:rPr>
              <a:t>종종 생명의 위협을 받으며 사역했지만</a:t>
            </a:r>
            <a:r>
              <a:rPr b="0" lang="en-US" sz="3200" spc="-1" strike="noStrike">
                <a:solidFill>
                  <a:srgbClr val="000000"/>
                </a:solidFill>
                <a:latin typeface="Arial"/>
              </a:rPr>
              <a:t>, </a:t>
            </a:r>
            <a:r>
              <a:rPr b="0" lang="ko-KR" sz="3200" spc="-1" strike="noStrike">
                <a:solidFill>
                  <a:srgbClr val="000000"/>
                </a:solidFill>
                <a:latin typeface="Arial"/>
              </a:rPr>
              <a:t>포기하지 않고 인내할 수 있었다</a:t>
            </a:r>
            <a:r>
              <a:rPr b="0" lang="en-US" sz="3200" spc="-1" strike="noStrike">
                <a:solidFill>
                  <a:srgbClr val="000000"/>
                </a:solidFill>
                <a:latin typeface="Arial"/>
              </a:rPr>
              <a:t>. </a:t>
            </a:r>
            <a:r>
              <a:rPr b="0" lang="ko-KR" sz="3200" spc="-1" strike="noStrike">
                <a:solidFill>
                  <a:srgbClr val="000000"/>
                </a:solidFill>
                <a:latin typeface="Arial"/>
              </a:rPr>
              <a:t>질그릇 같은 이들이지만 하나님께서 이들을 통해 역사하고 계셨기 때문이다</a:t>
            </a:r>
            <a:r>
              <a:rPr b="0" lang="en-US" sz="3200" spc="-1" strike="noStrike">
                <a:solidFill>
                  <a:srgbClr val="000000"/>
                </a:solidFill>
                <a:latin typeface="Arial"/>
              </a:rPr>
              <a:t>. </a:t>
            </a:r>
            <a:r>
              <a:rPr b="0" lang="ko-KR" sz="3200" spc="-1" strike="noStrike">
                <a:solidFill>
                  <a:srgbClr val="000000"/>
                </a:solidFill>
                <a:latin typeface="Arial"/>
              </a:rPr>
              <a:t>하나님이 복음 사역자들과 그들이 복음을 전해서 세워지게 된 교회를 보호하고 계셨던 것이다</a:t>
            </a:r>
            <a:r>
              <a:rPr b="0" lang="en-US" sz="3200" spc="-1" strike="noStrike">
                <a:solidFill>
                  <a:srgbClr val="000000"/>
                </a:solidFill>
                <a:latin typeface="Arial"/>
              </a:rPr>
              <a:t>.</a:t>
            </a:r>
            <a:endParaRPr b="0" lang="en-US" sz="32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PlaceHolder 1"/>
          <p:cNvSpPr>
            <a:spLocks noGrp="1"/>
          </p:cNvSpPr>
          <p:nvPr>
            <p:ph type="title"/>
          </p:nvPr>
        </p:nvSpPr>
        <p:spPr>
          <a:xfrm>
            <a:off x="415800" y="60120"/>
            <a:ext cx="9043560" cy="9176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Arial"/>
              </a:rPr>
              <a:t>4:7-15</a:t>
            </a:r>
            <a:endParaRPr b="0" lang="en-US" sz="4400" spc="-1" strike="noStrike">
              <a:latin typeface="Arial"/>
            </a:endParaRPr>
          </a:p>
        </p:txBody>
      </p:sp>
      <p:sp>
        <p:nvSpPr>
          <p:cNvPr id="99" name="PlaceHolder 2"/>
          <p:cNvSpPr>
            <a:spLocks noGrp="1"/>
          </p:cNvSpPr>
          <p:nvPr>
            <p:ph type="subTitle"/>
          </p:nvPr>
        </p:nvSpPr>
        <p:spPr>
          <a:xfrm>
            <a:off x="228600" y="993960"/>
            <a:ext cx="9573840" cy="44650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3200" spc="-1" strike="noStrike">
                <a:solidFill>
                  <a:srgbClr val="000000"/>
                </a:solidFill>
                <a:latin typeface="Arial"/>
              </a:rPr>
              <a:t>e. </a:t>
            </a:r>
            <a:r>
              <a:rPr b="0" lang="ko-KR" sz="3200" spc="-1" strike="noStrike">
                <a:solidFill>
                  <a:srgbClr val="000000"/>
                </a:solidFill>
                <a:latin typeface="Arial"/>
              </a:rPr>
              <a:t>그런데 이런 복음을 품고 전하는 사역은 항상 예수의 죽음을 몸에 짊어지는 삶의 연속이었다</a:t>
            </a:r>
            <a:r>
              <a:rPr b="0" lang="en-US" sz="3200" spc="-1" strike="noStrike">
                <a:solidFill>
                  <a:srgbClr val="000000"/>
                </a:solidFill>
                <a:latin typeface="Arial"/>
              </a:rPr>
              <a:t>. </a:t>
            </a:r>
            <a:r>
              <a:rPr b="0" lang="ko-KR" sz="3200" spc="-1" strike="noStrike">
                <a:solidFill>
                  <a:srgbClr val="000000"/>
                </a:solidFill>
                <a:latin typeface="Arial"/>
              </a:rPr>
              <a:t>항상 예수를 위하여 죽음에 넘겨지는 삶이었다</a:t>
            </a:r>
            <a:r>
              <a:rPr b="0" lang="en-US" sz="3200" spc="-1" strike="noStrike">
                <a:solidFill>
                  <a:srgbClr val="000000"/>
                </a:solidFill>
                <a:latin typeface="Arial"/>
              </a:rPr>
              <a:t>. </a:t>
            </a:r>
            <a:r>
              <a:rPr b="0" lang="ko-KR" sz="3200" spc="-1" strike="noStrike">
                <a:solidFill>
                  <a:srgbClr val="000000"/>
                </a:solidFill>
                <a:latin typeface="Arial"/>
              </a:rPr>
              <a:t>바울의 복음 사역에는 언제나 그리스도의 고난에 동참하는 고난이 동반되었다</a:t>
            </a:r>
            <a:r>
              <a:rPr b="0" lang="en-US" sz="3200" spc="-1" strike="noStrike">
                <a:solidFill>
                  <a:srgbClr val="000000"/>
                </a:solidFill>
                <a:latin typeface="Arial"/>
              </a:rPr>
              <a:t>. </a:t>
            </a:r>
            <a:r>
              <a:rPr b="0" lang="ko-KR" sz="3200" spc="-1" strike="noStrike">
                <a:solidFill>
                  <a:srgbClr val="000000"/>
                </a:solidFill>
                <a:latin typeface="Arial"/>
              </a:rPr>
              <a:t>그것은 고난이 함께 하는 것처럼 예수의 생명이 그들의 삶 속에 나타나게 하였다</a:t>
            </a:r>
            <a:r>
              <a:rPr b="0" lang="en-US" sz="3200" spc="-1" strike="noStrike">
                <a:solidFill>
                  <a:srgbClr val="000000"/>
                </a:solidFill>
                <a:latin typeface="Arial"/>
              </a:rPr>
              <a:t>.</a:t>
            </a:r>
            <a:endParaRPr b="0" lang="en-US" sz="32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PlaceHolder 1"/>
          <p:cNvSpPr>
            <a:spLocks noGrp="1"/>
          </p:cNvSpPr>
          <p:nvPr>
            <p:ph type="title"/>
          </p:nvPr>
        </p:nvSpPr>
        <p:spPr>
          <a:xfrm>
            <a:off x="415800" y="60120"/>
            <a:ext cx="9043560" cy="9176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Arial"/>
              </a:rPr>
              <a:t>4:7-15</a:t>
            </a:r>
            <a:endParaRPr b="0" lang="en-US" sz="4400" spc="-1" strike="noStrike">
              <a:latin typeface="Arial"/>
            </a:endParaRPr>
          </a:p>
        </p:txBody>
      </p:sp>
      <p:sp>
        <p:nvSpPr>
          <p:cNvPr id="101" name="PlaceHolder 2"/>
          <p:cNvSpPr>
            <a:spLocks noGrp="1"/>
          </p:cNvSpPr>
          <p:nvPr>
            <p:ph type="subTitle"/>
          </p:nvPr>
        </p:nvSpPr>
        <p:spPr>
          <a:xfrm>
            <a:off x="228600" y="993960"/>
            <a:ext cx="9573840" cy="44650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3200" spc="-1" strike="noStrike">
                <a:solidFill>
                  <a:srgbClr val="000000"/>
                </a:solidFill>
                <a:latin typeface="Arial"/>
              </a:rPr>
              <a:t>f. </a:t>
            </a:r>
            <a:r>
              <a:rPr b="0" lang="ko-KR" sz="3200" spc="-1" strike="noStrike">
                <a:solidFill>
                  <a:srgbClr val="000000"/>
                </a:solidFill>
                <a:latin typeface="Arial"/>
              </a:rPr>
              <a:t>그리스도와 함께 죽고 그리스도와 함께 사는 것이</a:t>
            </a:r>
            <a:r>
              <a:rPr b="0" lang="en-US" sz="3200" spc="-1" strike="noStrike">
                <a:solidFill>
                  <a:srgbClr val="000000"/>
                </a:solidFill>
                <a:latin typeface="Arial"/>
              </a:rPr>
              <a:t>, </a:t>
            </a:r>
            <a:r>
              <a:rPr b="0" lang="ko-KR" sz="3200" spc="-1" strike="noStrike">
                <a:solidFill>
                  <a:srgbClr val="000000"/>
                </a:solidFill>
                <a:latin typeface="Arial"/>
              </a:rPr>
              <a:t>영적으로 죄에 대하여 죽고</a:t>
            </a:r>
            <a:r>
              <a:rPr b="0" lang="en-US" sz="3200" spc="-1" strike="noStrike">
                <a:solidFill>
                  <a:srgbClr val="000000"/>
                </a:solidFill>
                <a:latin typeface="Arial"/>
              </a:rPr>
              <a:t>, </a:t>
            </a:r>
            <a:r>
              <a:rPr b="0" lang="ko-KR" sz="3200" spc="-1" strike="noStrike">
                <a:solidFill>
                  <a:srgbClr val="000000"/>
                </a:solidFill>
                <a:latin typeface="Arial"/>
              </a:rPr>
              <a:t>영적으로 하나님 앞에서 의인으로 살게 된 것만 가능하게 한 것이 아니라</a:t>
            </a:r>
            <a:r>
              <a:rPr b="0" lang="en-US" sz="3200" spc="-1" strike="noStrike">
                <a:solidFill>
                  <a:srgbClr val="000000"/>
                </a:solidFill>
                <a:latin typeface="Arial"/>
              </a:rPr>
              <a:t>, </a:t>
            </a:r>
            <a:r>
              <a:rPr b="0" lang="ko-KR" sz="3200" spc="-1" strike="noStrike">
                <a:solidFill>
                  <a:srgbClr val="000000"/>
                </a:solidFill>
                <a:latin typeface="Arial"/>
              </a:rPr>
              <a:t>그들의 육체적인 삶 속에서 예수 그리스도의 고난을 경험하고</a:t>
            </a:r>
            <a:r>
              <a:rPr b="0" lang="en-US" sz="3200" spc="-1" strike="noStrike">
                <a:solidFill>
                  <a:srgbClr val="000000"/>
                </a:solidFill>
                <a:latin typeface="Arial"/>
              </a:rPr>
              <a:t>, </a:t>
            </a:r>
            <a:r>
              <a:rPr b="0" lang="ko-KR" sz="3200" spc="-1" strike="noStrike">
                <a:solidFill>
                  <a:srgbClr val="000000"/>
                </a:solidFill>
                <a:latin typeface="Arial"/>
              </a:rPr>
              <a:t>그 육체의 삶 속에서 하나님이 그들의 생명을 유지하고 구원하시는 것을 경험하게 한 것이다</a:t>
            </a:r>
            <a:r>
              <a:rPr b="0" lang="en-US" sz="3200" spc="-1" strike="noStrike">
                <a:solidFill>
                  <a:srgbClr val="000000"/>
                </a:solidFill>
                <a:latin typeface="Arial"/>
              </a:rPr>
              <a:t>.</a:t>
            </a:r>
            <a:endParaRPr b="0" lang="en-US" sz="32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PlaceHolder 1"/>
          <p:cNvSpPr>
            <a:spLocks noGrp="1"/>
          </p:cNvSpPr>
          <p:nvPr>
            <p:ph type="title"/>
          </p:nvPr>
        </p:nvSpPr>
        <p:spPr>
          <a:xfrm>
            <a:off x="415800" y="60120"/>
            <a:ext cx="9043560" cy="9176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Arial"/>
              </a:rPr>
              <a:t>4:7-15</a:t>
            </a:r>
            <a:endParaRPr b="0" lang="en-US" sz="4400" spc="-1" strike="noStrike">
              <a:latin typeface="Arial"/>
            </a:endParaRPr>
          </a:p>
        </p:txBody>
      </p:sp>
      <p:sp>
        <p:nvSpPr>
          <p:cNvPr id="103" name="PlaceHolder 2"/>
          <p:cNvSpPr>
            <a:spLocks noGrp="1"/>
          </p:cNvSpPr>
          <p:nvPr>
            <p:ph type="subTitle"/>
          </p:nvPr>
        </p:nvSpPr>
        <p:spPr>
          <a:xfrm>
            <a:off x="228600" y="993960"/>
            <a:ext cx="9573840" cy="44650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3200" spc="-1" strike="noStrike">
                <a:solidFill>
                  <a:srgbClr val="000000"/>
                </a:solidFill>
                <a:latin typeface="Arial"/>
              </a:rPr>
              <a:t>g. </a:t>
            </a:r>
            <a:r>
              <a:rPr b="0" lang="ko-KR" sz="3200" spc="-1" strike="noStrike">
                <a:solidFill>
                  <a:srgbClr val="000000"/>
                </a:solidFill>
                <a:latin typeface="Arial"/>
              </a:rPr>
              <a:t>그런데 바울은 </a:t>
            </a:r>
            <a:r>
              <a:rPr b="0" lang="en-US" sz="3200" spc="-1" strike="noStrike">
                <a:solidFill>
                  <a:srgbClr val="000000"/>
                </a:solidFill>
                <a:latin typeface="Arial"/>
              </a:rPr>
              <a:t>12</a:t>
            </a:r>
            <a:r>
              <a:rPr b="0" lang="ko-KR" sz="3200" spc="-1" strike="noStrike">
                <a:solidFill>
                  <a:srgbClr val="000000"/>
                </a:solidFill>
                <a:latin typeface="Arial"/>
              </a:rPr>
              <a:t>절에서 사망은 우리 안에서 역사하고 생명은 너희 안에서 역사한다고 한다</a:t>
            </a:r>
            <a:r>
              <a:rPr b="0" lang="en-US" sz="3200" spc="-1" strike="noStrike">
                <a:solidFill>
                  <a:srgbClr val="000000"/>
                </a:solidFill>
                <a:latin typeface="Arial"/>
              </a:rPr>
              <a:t>. </a:t>
            </a:r>
            <a:r>
              <a:rPr b="0" lang="ko-KR" sz="3200" spc="-1" strike="noStrike">
                <a:solidFill>
                  <a:srgbClr val="000000"/>
                </a:solidFill>
                <a:latin typeface="Arial"/>
              </a:rPr>
              <a:t>복음을 전하고 있는 바울과 동역자들은 그리스도의 복음으로 인한 고난을 훨씬 더 많이 경험하고 있었고</a:t>
            </a:r>
            <a:r>
              <a:rPr b="0" lang="en-US" sz="3200" spc="-1" strike="noStrike">
                <a:solidFill>
                  <a:srgbClr val="000000"/>
                </a:solidFill>
                <a:latin typeface="Arial"/>
              </a:rPr>
              <a:t>, </a:t>
            </a:r>
            <a:r>
              <a:rPr b="0" lang="ko-KR" sz="3200" spc="-1" strike="noStrike">
                <a:solidFill>
                  <a:srgbClr val="000000"/>
                </a:solidFill>
                <a:latin typeface="Arial"/>
              </a:rPr>
              <a:t>복음의 수혜자들인 고린도교회 교인들은 복음으로 인한 생명의 능력을 훨씬 더 많이 경험하고 있는 현실을 가리킨다</a:t>
            </a:r>
            <a:r>
              <a:rPr b="0" lang="en-US" sz="3200" spc="-1" strike="noStrike">
                <a:solidFill>
                  <a:srgbClr val="000000"/>
                </a:solidFill>
                <a:latin typeface="Arial"/>
              </a:rPr>
              <a:t>. </a:t>
            </a:r>
            <a:endParaRPr b="0" lang="en-US" sz="32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PlaceHolder 1"/>
          <p:cNvSpPr>
            <a:spLocks noGrp="1"/>
          </p:cNvSpPr>
          <p:nvPr>
            <p:ph type="title"/>
          </p:nvPr>
        </p:nvSpPr>
        <p:spPr>
          <a:xfrm>
            <a:off x="415800" y="60120"/>
            <a:ext cx="9043560" cy="9176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Arial"/>
              </a:rPr>
              <a:t>4:7-15</a:t>
            </a:r>
            <a:endParaRPr b="0" lang="en-US" sz="4400" spc="-1" strike="noStrike">
              <a:latin typeface="Arial"/>
            </a:endParaRPr>
          </a:p>
        </p:txBody>
      </p:sp>
      <p:sp>
        <p:nvSpPr>
          <p:cNvPr id="105" name="PlaceHolder 2"/>
          <p:cNvSpPr>
            <a:spLocks noGrp="1"/>
          </p:cNvSpPr>
          <p:nvPr>
            <p:ph type="subTitle"/>
          </p:nvPr>
        </p:nvSpPr>
        <p:spPr>
          <a:xfrm>
            <a:off x="228600" y="993960"/>
            <a:ext cx="9573840" cy="44650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3200" spc="-1" strike="noStrike">
                <a:solidFill>
                  <a:srgbClr val="000000"/>
                </a:solidFill>
                <a:latin typeface="Arial"/>
              </a:rPr>
              <a:t>h. </a:t>
            </a:r>
            <a:r>
              <a:rPr b="0" lang="ko-KR" sz="3200" spc="-1" strike="noStrike">
                <a:solidFill>
                  <a:srgbClr val="000000"/>
                </a:solidFill>
                <a:latin typeface="Arial"/>
              </a:rPr>
              <a:t>이것은 그리스도께서 우리를 위해 고난 받으심으로 우리가 그 안에서 의로움과 영생을 경험하게 된 것을 반영한다</a:t>
            </a:r>
            <a:r>
              <a:rPr b="0" lang="en-US" sz="3200" spc="-1" strike="noStrike">
                <a:solidFill>
                  <a:srgbClr val="000000"/>
                </a:solidFill>
                <a:latin typeface="Arial"/>
              </a:rPr>
              <a:t>. </a:t>
            </a:r>
            <a:r>
              <a:rPr b="0" lang="ko-KR" sz="3200" spc="-1" strike="noStrike">
                <a:solidFill>
                  <a:srgbClr val="000000"/>
                </a:solidFill>
                <a:latin typeface="Arial"/>
              </a:rPr>
              <a:t>바울 사도가 그리스도의 고난에 동참한다는 것은</a:t>
            </a:r>
            <a:r>
              <a:rPr b="0" lang="en-US" sz="3200" spc="-1" strike="noStrike">
                <a:solidFill>
                  <a:srgbClr val="000000"/>
                </a:solidFill>
                <a:latin typeface="Arial"/>
              </a:rPr>
              <a:t>, </a:t>
            </a:r>
            <a:r>
              <a:rPr b="0" lang="ko-KR" sz="3200" spc="-1" strike="noStrike">
                <a:solidFill>
                  <a:srgbClr val="000000"/>
                </a:solidFill>
                <a:latin typeface="Arial"/>
              </a:rPr>
              <a:t>그리스도의 고난이 신자들에게 은혜를 끼친 것처럼</a:t>
            </a:r>
            <a:r>
              <a:rPr b="0" lang="en-US" sz="3200" spc="-1" strike="noStrike">
                <a:solidFill>
                  <a:srgbClr val="000000"/>
                </a:solidFill>
                <a:latin typeface="Arial"/>
              </a:rPr>
              <a:t>, </a:t>
            </a:r>
            <a:r>
              <a:rPr b="0" lang="ko-KR" sz="3200" spc="-1" strike="noStrike">
                <a:solidFill>
                  <a:srgbClr val="000000"/>
                </a:solidFill>
                <a:latin typeface="Arial"/>
              </a:rPr>
              <a:t>바울의 복음 사역의 고난을 통해 성도들의 삶 속에 생명의 은헤가 전달되는 것을 의미하기도 한다</a:t>
            </a:r>
            <a:r>
              <a:rPr b="0" lang="en-US" sz="3200" spc="-1" strike="noStrike">
                <a:solidFill>
                  <a:srgbClr val="000000"/>
                </a:solidFill>
                <a:latin typeface="Arial"/>
              </a:rPr>
              <a:t>.</a:t>
            </a:r>
            <a:endParaRPr b="0" lang="en-US" sz="32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" name="PlaceHolder 1"/>
          <p:cNvSpPr>
            <a:spLocks noGrp="1"/>
          </p:cNvSpPr>
          <p:nvPr>
            <p:ph type="title"/>
          </p:nvPr>
        </p:nvSpPr>
        <p:spPr>
          <a:xfrm>
            <a:off x="415800" y="60120"/>
            <a:ext cx="9043560" cy="9176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Arial"/>
              </a:rPr>
              <a:t>4:7-15</a:t>
            </a:r>
            <a:endParaRPr b="0" lang="en-US" sz="4400" spc="-1" strike="noStrike">
              <a:latin typeface="Arial"/>
            </a:endParaRPr>
          </a:p>
        </p:txBody>
      </p:sp>
      <p:sp>
        <p:nvSpPr>
          <p:cNvPr id="107" name="PlaceHolder 2"/>
          <p:cNvSpPr>
            <a:spLocks noGrp="1"/>
          </p:cNvSpPr>
          <p:nvPr>
            <p:ph type="subTitle"/>
          </p:nvPr>
        </p:nvSpPr>
        <p:spPr>
          <a:xfrm>
            <a:off x="228600" y="993960"/>
            <a:ext cx="9573840" cy="44650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3200" spc="-1" strike="noStrike">
                <a:solidFill>
                  <a:srgbClr val="000000"/>
                </a:solidFill>
                <a:latin typeface="Arial"/>
              </a:rPr>
              <a:t>i. </a:t>
            </a:r>
            <a:r>
              <a:rPr b="0" lang="ko-KR" sz="3200" spc="-1" strike="noStrike">
                <a:solidFill>
                  <a:srgbClr val="000000"/>
                </a:solidFill>
                <a:latin typeface="Arial"/>
              </a:rPr>
              <a:t>바울은 다윗이 시편 </a:t>
            </a:r>
            <a:r>
              <a:rPr b="0" lang="en-US" sz="3200" spc="-1" strike="noStrike">
                <a:solidFill>
                  <a:srgbClr val="000000"/>
                </a:solidFill>
                <a:latin typeface="Arial"/>
              </a:rPr>
              <a:t>116</a:t>
            </a:r>
            <a:r>
              <a:rPr b="0" lang="ko-KR" sz="3200" spc="-1" strike="noStrike">
                <a:solidFill>
                  <a:srgbClr val="000000"/>
                </a:solidFill>
                <a:latin typeface="Arial"/>
              </a:rPr>
              <a:t>편 </a:t>
            </a:r>
            <a:r>
              <a:rPr b="0" lang="en-US" sz="3200" spc="-1" strike="noStrike">
                <a:solidFill>
                  <a:srgbClr val="000000"/>
                </a:solidFill>
                <a:latin typeface="Arial"/>
              </a:rPr>
              <a:t>10</a:t>
            </a:r>
            <a:r>
              <a:rPr b="0" lang="ko-KR" sz="3200" spc="-1" strike="noStrike">
                <a:solidFill>
                  <a:srgbClr val="000000"/>
                </a:solidFill>
                <a:latin typeface="Arial"/>
              </a:rPr>
              <a:t>절에서 고백한 것을 인용하여 말한다</a:t>
            </a:r>
            <a:r>
              <a:rPr b="0" lang="en-US" sz="3200" spc="-1" strike="noStrike">
                <a:solidFill>
                  <a:srgbClr val="000000"/>
                </a:solidFill>
                <a:latin typeface="Arial"/>
              </a:rPr>
              <a:t>. </a:t>
            </a:r>
            <a:r>
              <a:rPr b="0" lang="ko-KR" sz="3200" spc="-1" strike="noStrike">
                <a:solidFill>
                  <a:srgbClr val="000000"/>
                </a:solidFill>
                <a:latin typeface="Arial"/>
              </a:rPr>
              <a:t>다윗은 “내가 크게 고통을 당하였다고 말할 때에도 나는 믿었도다”라고 하였다</a:t>
            </a:r>
            <a:r>
              <a:rPr b="0" lang="en-US" sz="3200" spc="-1" strike="noStrike">
                <a:solidFill>
                  <a:srgbClr val="000000"/>
                </a:solidFill>
                <a:latin typeface="Arial"/>
              </a:rPr>
              <a:t>. </a:t>
            </a:r>
            <a:r>
              <a:rPr b="0" lang="ko-KR" sz="3200" spc="-1" strike="noStrike">
                <a:solidFill>
                  <a:srgbClr val="000000"/>
                </a:solidFill>
                <a:latin typeface="Arial"/>
              </a:rPr>
              <a:t>바울이 인용하는 칠십인 역 버전은 “내가 믿었으므로 말하였다”라고 말한다</a:t>
            </a:r>
            <a:r>
              <a:rPr b="0" lang="en-US" sz="3200" spc="-1" strike="noStrike">
                <a:solidFill>
                  <a:srgbClr val="000000"/>
                </a:solidFill>
                <a:latin typeface="Arial"/>
              </a:rPr>
              <a:t>. </a:t>
            </a:r>
            <a:endParaRPr b="0" lang="en-US" sz="32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PlaceHolder 1"/>
          <p:cNvSpPr>
            <a:spLocks noGrp="1"/>
          </p:cNvSpPr>
          <p:nvPr>
            <p:ph type="title"/>
          </p:nvPr>
        </p:nvSpPr>
        <p:spPr>
          <a:xfrm>
            <a:off x="415800" y="60120"/>
            <a:ext cx="9043560" cy="9176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Arial"/>
              </a:rPr>
              <a:t>4:7-15</a:t>
            </a:r>
            <a:endParaRPr b="0" lang="en-US" sz="4400" spc="-1" strike="noStrike">
              <a:latin typeface="Arial"/>
            </a:endParaRPr>
          </a:p>
        </p:txBody>
      </p:sp>
      <p:sp>
        <p:nvSpPr>
          <p:cNvPr id="109" name="PlaceHolder 2"/>
          <p:cNvSpPr>
            <a:spLocks noGrp="1"/>
          </p:cNvSpPr>
          <p:nvPr>
            <p:ph type="subTitle"/>
          </p:nvPr>
        </p:nvSpPr>
        <p:spPr>
          <a:xfrm>
            <a:off x="228600" y="993960"/>
            <a:ext cx="9573840" cy="44650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3200" spc="-1" strike="noStrike">
                <a:solidFill>
                  <a:srgbClr val="000000"/>
                </a:solidFill>
                <a:latin typeface="Arial"/>
              </a:rPr>
              <a:t>j. </a:t>
            </a:r>
            <a:r>
              <a:rPr b="0" lang="ko-KR" sz="3200" spc="-1" strike="noStrike">
                <a:solidFill>
                  <a:srgbClr val="000000"/>
                </a:solidFill>
                <a:latin typeface="Arial"/>
              </a:rPr>
              <a:t>바울은 다윗이 크게 고통당하고 있을 때에도 그를 구원하시는 하나님을 믿고 그에 대해 선포하였던 것처럼</a:t>
            </a:r>
            <a:r>
              <a:rPr b="0" lang="en-US" sz="3200" spc="-1" strike="noStrike">
                <a:solidFill>
                  <a:srgbClr val="000000"/>
                </a:solidFill>
                <a:latin typeface="Arial"/>
              </a:rPr>
              <a:t>, </a:t>
            </a:r>
            <a:r>
              <a:rPr b="0" lang="ko-KR" sz="3200" spc="-1" strike="noStrike">
                <a:solidFill>
                  <a:srgbClr val="000000"/>
                </a:solidFill>
                <a:latin typeface="Arial"/>
              </a:rPr>
              <a:t>바울 자신도 복음 사역 가운데 고난을 당하고 있지만 그를 구원하시는 하나님과 그리스도와 그의 복음에 대해 선포하고 있다</a:t>
            </a:r>
            <a:r>
              <a:rPr b="0" lang="en-US" sz="3200" spc="-1" strike="noStrike">
                <a:solidFill>
                  <a:srgbClr val="000000"/>
                </a:solidFill>
                <a:latin typeface="Arial"/>
              </a:rPr>
              <a:t>. </a:t>
            </a:r>
            <a:r>
              <a:rPr b="0" lang="ko-KR" sz="3200" spc="-1" strike="noStrike">
                <a:solidFill>
                  <a:srgbClr val="000000"/>
                </a:solidFill>
                <a:latin typeface="Arial"/>
              </a:rPr>
              <a:t>믿음으로 인한 선포이다</a:t>
            </a:r>
            <a:r>
              <a:rPr b="0" lang="en-US" sz="3200" spc="-1" strike="noStrike">
                <a:solidFill>
                  <a:srgbClr val="000000"/>
                </a:solidFill>
                <a:latin typeface="Arial"/>
              </a:rPr>
              <a:t>.</a:t>
            </a:r>
            <a:endParaRPr b="0" lang="en-US" sz="32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6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" name="PlaceHolder 1"/>
          <p:cNvSpPr>
            <a:spLocks noGrp="1"/>
          </p:cNvSpPr>
          <p:nvPr>
            <p:ph type="title"/>
          </p:nvPr>
        </p:nvSpPr>
        <p:spPr>
          <a:xfrm>
            <a:off x="415800" y="60120"/>
            <a:ext cx="9043560" cy="9176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Arial"/>
              </a:rPr>
              <a:t>4:7-15</a:t>
            </a:r>
            <a:endParaRPr b="0" lang="en-US" sz="4400" spc="-1" strike="noStrike">
              <a:latin typeface="Arial"/>
            </a:endParaRPr>
          </a:p>
        </p:txBody>
      </p:sp>
      <p:sp>
        <p:nvSpPr>
          <p:cNvPr id="111" name="PlaceHolder 2"/>
          <p:cNvSpPr>
            <a:spLocks noGrp="1"/>
          </p:cNvSpPr>
          <p:nvPr>
            <p:ph type="subTitle"/>
          </p:nvPr>
        </p:nvSpPr>
        <p:spPr>
          <a:xfrm>
            <a:off x="228600" y="993960"/>
            <a:ext cx="9573840" cy="44650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3200" spc="-1" strike="noStrike">
                <a:solidFill>
                  <a:srgbClr val="000000"/>
                </a:solidFill>
                <a:latin typeface="Arial"/>
              </a:rPr>
              <a:t>k. </a:t>
            </a:r>
            <a:r>
              <a:rPr b="0" lang="ko-KR" sz="3200" spc="-1" strike="noStrike">
                <a:solidFill>
                  <a:srgbClr val="000000"/>
                </a:solidFill>
                <a:latin typeface="Arial"/>
              </a:rPr>
              <a:t>바울이 확신하며 선포하는 내용은 두 가지이다</a:t>
            </a:r>
            <a:r>
              <a:rPr b="0" lang="en-US" sz="3200" spc="-1" strike="noStrike">
                <a:solidFill>
                  <a:srgbClr val="000000"/>
                </a:solidFill>
                <a:latin typeface="Arial"/>
              </a:rPr>
              <a:t>. </a:t>
            </a:r>
            <a:r>
              <a:rPr b="0" lang="ko-KR" sz="3200" spc="-1" strike="noStrike">
                <a:solidFill>
                  <a:srgbClr val="000000"/>
                </a:solidFill>
                <a:latin typeface="Arial"/>
              </a:rPr>
              <a:t>먼저 그는 주 예수를 죽은 자 가운데서 살리신 하나님 아버지께서 예수 그리스도와 함께 바울도 마지막 때에 부활하게 하셔서 고린도 교회 성도들과 함께 하나님 앞에 서게 하실 줄을 믿고 있었다</a:t>
            </a:r>
            <a:r>
              <a:rPr b="0" lang="en-US" sz="3200" spc="-1" strike="noStrike">
                <a:solidFill>
                  <a:srgbClr val="000000"/>
                </a:solidFill>
                <a:latin typeface="Arial"/>
              </a:rPr>
              <a:t>. </a:t>
            </a:r>
            <a:r>
              <a:rPr b="0" lang="ko-KR" sz="3200" spc="-1" strike="noStrike">
                <a:solidFill>
                  <a:srgbClr val="000000"/>
                </a:solidFill>
                <a:latin typeface="Arial"/>
              </a:rPr>
              <a:t>그래서 지금 고난을 인내하고 복음을 쉬지 않고 선포하는 것이다</a:t>
            </a:r>
            <a:r>
              <a:rPr b="0" lang="en-US" sz="3200" spc="-1" strike="noStrike">
                <a:solidFill>
                  <a:srgbClr val="000000"/>
                </a:solidFill>
                <a:latin typeface="Arial"/>
              </a:rPr>
              <a:t>.</a:t>
            </a:r>
            <a:endParaRPr b="0" lang="en-US" sz="32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7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" name="PlaceHolder 1"/>
          <p:cNvSpPr>
            <a:spLocks noGrp="1"/>
          </p:cNvSpPr>
          <p:nvPr>
            <p:ph type="title"/>
          </p:nvPr>
        </p:nvSpPr>
        <p:spPr>
          <a:xfrm>
            <a:off x="415800" y="60120"/>
            <a:ext cx="9043560" cy="9176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Arial"/>
              </a:rPr>
              <a:t>4:7-15</a:t>
            </a:r>
            <a:endParaRPr b="0" lang="en-US" sz="4400" spc="-1" strike="noStrike">
              <a:latin typeface="Arial"/>
            </a:endParaRPr>
          </a:p>
        </p:txBody>
      </p:sp>
      <p:sp>
        <p:nvSpPr>
          <p:cNvPr id="113" name="PlaceHolder 2"/>
          <p:cNvSpPr>
            <a:spLocks noGrp="1"/>
          </p:cNvSpPr>
          <p:nvPr>
            <p:ph type="subTitle"/>
          </p:nvPr>
        </p:nvSpPr>
        <p:spPr>
          <a:xfrm>
            <a:off x="228600" y="993960"/>
            <a:ext cx="9573840" cy="44650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3200" spc="-1" strike="noStrike">
                <a:solidFill>
                  <a:srgbClr val="000000"/>
                </a:solidFill>
                <a:latin typeface="Arial"/>
              </a:rPr>
              <a:t>l. </a:t>
            </a:r>
            <a:r>
              <a:rPr b="0" lang="ko-KR" sz="3200" spc="-1" strike="noStrike">
                <a:solidFill>
                  <a:srgbClr val="000000"/>
                </a:solidFill>
                <a:latin typeface="Arial"/>
              </a:rPr>
              <a:t>바울은 또한 그가 고난 받으며 감당하는 모든 복음 사역은 고린도 교회 교인들을 위해 감당하는 것이고</a:t>
            </a:r>
            <a:r>
              <a:rPr b="0" lang="en-US" sz="3200" spc="-1" strike="noStrike">
                <a:solidFill>
                  <a:srgbClr val="000000"/>
                </a:solidFill>
                <a:latin typeface="Arial"/>
              </a:rPr>
              <a:t>, </a:t>
            </a:r>
            <a:r>
              <a:rPr b="0" lang="ko-KR" sz="3200" spc="-1" strike="noStrike">
                <a:solidFill>
                  <a:srgbClr val="000000"/>
                </a:solidFill>
                <a:latin typeface="Arial"/>
              </a:rPr>
              <a:t>바울 한 사람</a:t>
            </a:r>
            <a:r>
              <a:rPr b="0" lang="en-US" sz="3200" spc="-1" strike="noStrike">
                <a:solidFill>
                  <a:srgbClr val="000000"/>
                </a:solidFill>
                <a:latin typeface="Arial"/>
              </a:rPr>
              <a:t>, </a:t>
            </a:r>
            <a:r>
              <a:rPr b="0" lang="ko-KR" sz="3200" spc="-1" strike="noStrike">
                <a:solidFill>
                  <a:srgbClr val="000000"/>
                </a:solidFill>
                <a:latin typeface="Arial"/>
              </a:rPr>
              <a:t>그리고 그와 함께 한 동역자 몇몇이 고난을 당하며 복음 사역을 감당할 때</a:t>
            </a:r>
            <a:r>
              <a:rPr b="0" lang="en-US" sz="3200" spc="-1" strike="noStrike">
                <a:solidFill>
                  <a:srgbClr val="000000"/>
                </a:solidFill>
                <a:latin typeface="Arial"/>
              </a:rPr>
              <a:t>, </a:t>
            </a:r>
            <a:r>
              <a:rPr b="0" lang="ko-KR" sz="3200" spc="-1" strike="noStrike">
                <a:solidFill>
                  <a:srgbClr val="000000"/>
                </a:solidFill>
                <a:latin typeface="Arial"/>
              </a:rPr>
              <a:t>고린도 교회의 많은 사람들이 항상 감사하게 되고 은혜가 넘쳐서 하나님께 영광을 돌리게 될 것을 믿고 있다</a:t>
            </a:r>
            <a:r>
              <a:rPr b="0" lang="en-US" sz="3200" spc="-1" strike="noStrike">
                <a:solidFill>
                  <a:srgbClr val="000000"/>
                </a:solidFill>
                <a:latin typeface="Arial"/>
              </a:rPr>
              <a:t>. </a:t>
            </a:r>
            <a:r>
              <a:rPr b="0" lang="ko-KR" sz="3200" spc="-1" strike="noStrike">
                <a:solidFill>
                  <a:srgbClr val="000000"/>
                </a:solidFill>
                <a:latin typeface="Arial"/>
              </a:rPr>
              <a:t>그래서 복음을 지금도 선포하고 있다</a:t>
            </a:r>
            <a:r>
              <a:rPr b="0" lang="en-US" sz="3200" spc="-1" strike="noStrike">
                <a:solidFill>
                  <a:srgbClr val="000000"/>
                </a:solidFill>
                <a:latin typeface="Arial"/>
              </a:rPr>
              <a:t>.</a:t>
            </a:r>
            <a:endParaRPr b="0" lang="en-US" sz="32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8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" name="PlaceHolder 1"/>
          <p:cNvSpPr>
            <a:spLocks noGrp="1"/>
          </p:cNvSpPr>
          <p:nvPr>
            <p:ph type="title"/>
          </p:nvPr>
        </p:nvSpPr>
        <p:spPr>
          <a:xfrm>
            <a:off x="415800" y="60120"/>
            <a:ext cx="9043560" cy="9176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ko-KR" sz="4400" spc="-1" strike="noStrike">
                <a:solidFill>
                  <a:srgbClr val="000000"/>
                </a:solidFill>
                <a:latin typeface="Arial"/>
              </a:rPr>
              <a:t>적용</a:t>
            </a:r>
            <a:endParaRPr b="0" lang="en-US" sz="4400" spc="-1" strike="noStrike">
              <a:latin typeface="Arial"/>
            </a:endParaRPr>
          </a:p>
        </p:txBody>
      </p:sp>
      <p:sp>
        <p:nvSpPr>
          <p:cNvPr id="115" name="PlaceHolder 2"/>
          <p:cNvSpPr>
            <a:spLocks noGrp="1"/>
          </p:cNvSpPr>
          <p:nvPr>
            <p:ph type="subTitle"/>
          </p:nvPr>
        </p:nvSpPr>
        <p:spPr>
          <a:xfrm>
            <a:off x="228600" y="993960"/>
            <a:ext cx="9573840" cy="44650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ko-KR" sz="3200" spc="-1" strike="noStrike">
                <a:solidFill>
                  <a:srgbClr val="000000"/>
                </a:solidFill>
                <a:latin typeface="Arial"/>
              </a:rPr>
              <a:t>우리는 언제 우리가 질그릇처럼 느껴지는가</a:t>
            </a:r>
            <a:r>
              <a:rPr b="0" lang="en-US" sz="3200" spc="-1" strike="noStrike">
                <a:solidFill>
                  <a:srgbClr val="000000"/>
                </a:solidFill>
                <a:latin typeface="Arial"/>
              </a:rPr>
              <a:t>?</a:t>
            </a:r>
            <a:endParaRPr b="0" lang="en-US" sz="32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9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PlaceHolder 1"/>
          <p:cNvSpPr>
            <a:spLocks noGrp="1"/>
          </p:cNvSpPr>
          <p:nvPr>
            <p:ph type="title"/>
          </p:nvPr>
        </p:nvSpPr>
        <p:spPr>
          <a:xfrm>
            <a:off x="415800" y="60120"/>
            <a:ext cx="9043560" cy="9176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ko-KR" sz="4400" spc="-1" strike="noStrike">
                <a:solidFill>
                  <a:srgbClr val="000000"/>
                </a:solidFill>
                <a:latin typeface="Arial"/>
              </a:rPr>
              <a:t>적용</a:t>
            </a:r>
            <a:endParaRPr b="0" lang="en-US" sz="4400" spc="-1" strike="noStrike">
              <a:latin typeface="Arial"/>
            </a:endParaRPr>
          </a:p>
        </p:txBody>
      </p:sp>
      <p:sp>
        <p:nvSpPr>
          <p:cNvPr id="117" name="PlaceHolder 2"/>
          <p:cNvSpPr>
            <a:spLocks noGrp="1"/>
          </p:cNvSpPr>
          <p:nvPr>
            <p:ph type="subTitle"/>
          </p:nvPr>
        </p:nvSpPr>
        <p:spPr>
          <a:xfrm>
            <a:off x="228600" y="993960"/>
            <a:ext cx="9573840" cy="44650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ko-KR" sz="3200" spc="-1" strike="noStrike">
                <a:solidFill>
                  <a:srgbClr val="000000"/>
                </a:solidFill>
                <a:latin typeface="Arial"/>
              </a:rPr>
              <a:t>우리는 언제 하나님이 우리를 구해주시는 것을 경험하는가</a:t>
            </a:r>
            <a:r>
              <a:rPr b="0" lang="en-US" sz="3200" spc="-1" strike="noStrike">
                <a:solidFill>
                  <a:srgbClr val="000000"/>
                </a:solidFill>
                <a:latin typeface="Arial"/>
              </a:rPr>
              <a:t>?</a:t>
            </a:r>
            <a:endParaRPr b="0" lang="en-US" sz="32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20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" name="PlaceHolder 1"/>
          <p:cNvSpPr>
            <a:spLocks noGrp="1"/>
          </p:cNvSpPr>
          <p:nvPr>
            <p:ph type="title"/>
          </p:nvPr>
        </p:nvSpPr>
        <p:spPr>
          <a:xfrm>
            <a:off x="415800" y="60120"/>
            <a:ext cx="9043560" cy="9176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ko-KR" sz="4400" spc="-1" strike="noStrike">
                <a:solidFill>
                  <a:srgbClr val="000000"/>
                </a:solidFill>
                <a:latin typeface="Arial"/>
              </a:rPr>
              <a:t>적용</a:t>
            </a:r>
            <a:endParaRPr b="0" lang="en-US" sz="4400" spc="-1" strike="noStrike">
              <a:latin typeface="Arial"/>
            </a:endParaRPr>
          </a:p>
        </p:txBody>
      </p:sp>
      <p:sp>
        <p:nvSpPr>
          <p:cNvPr id="119" name="PlaceHolder 2"/>
          <p:cNvSpPr>
            <a:spLocks noGrp="1"/>
          </p:cNvSpPr>
          <p:nvPr>
            <p:ph type="subTitle"/>
          </p:nvPr>
        </p:nvSpPr>
        <p:spPr>
          <a:xfrm>
            <a:off x="228600" y="993960"/>
            <a:ext cx="9573840" cy="44650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ko-KR" sz="3200" spc="-1" strike="noStrike">
                <a:solidFill>
                  <a:srgbClr val="000000"/>
                </a:solidFill>
                <a:latin typeface="Arial"/>
              </a:rPr>
              <a:t>성도들 중 어떤 사람들은 고난 받고</a:t>
            </a:r>
            <a:r>
              <a:rPr b="0" lang="en-US" sz="3200" spc="-1" strike="noStrike">
                <a:solidFill>
                  <a:srgbClr val="000000"/>
                </a:solidFill>
                <a:latin typeface="Arial"/>
              </a:rPr>
              <a:t>, </a:t>
            </a:r>
            <a:r>
              <a:rPr b="0" lang="ko-KR" sz="3200" spc="-1" strike="noStrike">
                <a:solidFill>
                  <a:srgbClr val="000000"/>
                </a:solidFill>
                <a:latin typeface="Arial"/>
              </a:rPr>
              <a:t>어떤 사람들은 유익을 받는 것은 불공평하다고 보는가</a:t>
            </a:r>
            <a:r>
              <a:rPr b="0" lang="en-US" sz="3200" spc="-1" strike="noStrike">
                <a:solidFill>
                  <a:srgbClr val="000000"/>
                </a:solidFill>
                <a:latin typeface="Arial"/>
              </a:rPr>
              <a:t>? </a:t>
            </a:r>
            <a:r>
              <a:rPr b="0" lang="ko-KR" sz="3200" spc="-1" strike="noStrike">
                <a:solidFill>
                  <a:srgbClr val="000000"/>
                </a:solidFill>
                <a:latin typeface="Arial"/>
              </a:rPr>
              <a:t>복음 사역자들은 고난 받고</a:t>
            </a:r>
            <a:r>
              <a:rPr b="0" lang="en-US" sz="3200" spc="-1" strike="noStrike">
                <a:solidFill>
                  <a:srgbClr val="000000"/>
                </a:solidFill>
                <a:latin typeface="Arial"/>
              </a:rPr>
              <a:t>, </a:t>
            </a:r>
            <a:r>
              <a:rPr b="0" lang="ko-KR" sz="3200" spc="-1" strike="noStrike">
                <a:solidFill>
                  <a:srgbClr val="000000"/>
                </a:solidFill>
                <a:latin typeface="Arial"/>
              </a:rPr>
              <a:t>성도들은 영적 유익을 얻는 것은 잘못된 것인가</a:t>
            </a:r>
            <a:r>
              <a:rPr b="0" lang="en-US" sz="3200" spc="-1" strike="noStrike">
                <a:solidFill>
                  <a:srgbClr val="000000"/>
                </a:solidFill>
                <a:latin typeface="Arial"/>
              </a:rPr>
              <a:t>, </a:t>
            </a:r>
            <a:r>
              <a:rPr b="0" lang="ko-KR" sz="3200" spc="-1" strike="noStrike">
                <a:solidFill>
                  <a:srgbClr val="000000"/>
                </a:solidFill>
                <a:latin typeface="Arial"/>
              </a:rPr>
              <a:t>맞는 것인가</a:t>
            </a:r>
            <a:r>
              <a:rPr b="0" lang="en-US" sz="3200" spc="-1" strike="noStrike">
                <a:solidFill>
                  <a:srgbClr val="000000"/>
                </a:solidFill>
                <a:latin typeface="Arial"/>
              </a:rPr>
              <a:t>? </a:t>
            </a:r>
            <a:r>
              <a:rPr b="0" lang="ko-KR" sz="3200" spc="-1" strike="noStrike">
                <a:solidFill>
                  <a:srgbClr val="000000"/>
                </a:solidFill>
                <a:latin typeface="Arial"/>
              </a:rPr>
              <a:t>이러한 복음 사역의 고난과 유익의 패턴에 대해 어떻게 생각해야 하는가</a:t>
            </a:r>
            <a:r>
              <a:rPr b="0" lang="en-US" sz="3200" spc="-1" strike="noStrike">
                <a:solidFill>
                  <a:srgbClr val="000000"/>
                </a:solidFill>
                <a:latin typeface="Arial"/>
              </a:rPr>
              <a:t>?</a:t>
            </a:r>
            <a:endParaRPr b="0" lang="en-US" sz="32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21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" name="PlaceHolder 1"/>
          <p:cNvSpPr>
            <a:spLocks noGrp="1"/>
          </p:cNvSpPr>
          <p:nvPr>
            <p:ph type="title"/>
          </p:nvPr>
        </p:nvSpPr>
        <p:spPr>
          <a:xfrm>
            <a:off x="415800" y="60120"/>
            <a:ext cx="9043560" cy="9176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ko-KR" sz="4400" spc="-1" strike="noStrike">
                <a:solidFill>
                  <a:srgbClr val="000000"/>
                </a:solidFill>
                <a:latin typeface="Arial"/>
              </a:rPr>
              <a:t>적용</a:t>
            </a:r>
            <a:endParaRPr b="0" lang="en-US" sz="4400" spc="-1" strike="noStrike">
              <a:latin typeface="Arial"/>
            </a:endParaRPr>
          </a:p>
        </p:txBody>
      </p:sp>
      <p:sp>
        <p:nvSpPr>
          <p:cNvPr id="121" name="PlaceHolder 2"/>
          <p:cNvSpPr>
            <a:spLocks noGrp="1"/>
          </p:cNvSpPr>
          <p:nvPr>
            <p:ph type="subTitle"/>
          </p:nvPr>
        </p:nvSpPr>
        <p:spPr>
          <a:xfrm>
            <a:off x="228600" y="993960"/>
            <a:ext cx="9573840" cy="44650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ko-KR" sz="3200" spc="-1" strike="noStrike">
                <a:solidFill>
                  <a:srgbClr val="000000"/>
                </a:solidFill>
                <a:latin typeface="Arial"/>
              </a:rPr>
              <a:t>하나님의 사역을 감당할 때 어려운 일들이 생기는 것에 대해 우리는 어떻게 이해해야 하는가</a:t>
            </a:r>
            <a:r>
              <a:rPr b="0" lang="en-US" sz="3200" spc="-1" strike="noStrike">
                <a:solidFill>
                  <a:srgbClr val="000000"/>
                </a:solidFill>
                <a:latin typeface="Arial"/>
              </a:rPr>
              <a:t>?</a:t>
            </a:r>
            <a:endParaRPr b="0" lang="en-US" sz="32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22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" name="PlaceHolder 1"/>
          <p:cNvSpPr>
            <a:spLocks noGrp="1"/>
          </p:cNvSpPr>
          <p:nvPr>
            <p:ph type="title"/>
          </p:nvPr>
        </p:nvSpPr>
        <p:spPr>
          <a:xfrm>
            <a:off x="415800" y="60120"/>
            <a:ext cx="9043560" cy="9176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ko-KR" sz="4400" spc="-1" strike="noStrike">
                <a:solidFill>
                  <a:srgbClr val="000000"/>
                </a:solidFill>
                <a:latin typeface="Arial"/>
              </a:rPr>
              <a:t>적용</a:t>
            </a:r>
            <a:endParaRPr b="0" lang="en-US" sz="4400" spc="-1" strike="noStrike">
              <a:latin typeface="Arial"/>
            </a:endParaRPr>
          </a:p>
        </p:txBody>
      </p:sp>
      <p:sp>
        <p:nvSpPr>
          <p:cNvPr id="123" name="PlaceHolder 2"/>
          <p:cNvSpPr>
            <a:spLocks noGrp="1"/>
          </p:cNvSpPr>
          <p:nvPr>
            <p:ph type="subTitle"/>
          </p:nvPr>
        </p:nvSpPr>
        <p:spPr>
          <a:xfrm>
            <a:off x="228600" y="993960"/>
            <a:ext cx="9573840" cy="44650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ko-KR" sz="3200" spc="-1" strike="noStrike">
                <a:solidFill>
                  <a:srgbClr val="000000"/>
                </a:solidFill>
                <a:latin typeface="Arial"/>
              </a:rPr>
              <a:t>우리는 고난 가운데에도 믿음으로 확신하며 복음을 선포하는가</a:t>
            </a:r>
            <a:r>
              <a:rPr b="0" lang="en-US" sz="3200" spc="-1" strike="noStrike">
                <a:solidFill>
                  <a:srgbClr val="000000"/>
                </a:solidFill>
                <a:latin typeface="Arial"/>
              </a:rPr>
              <a:t>? </a:t>
            </a:r>
            <a:r>
              <a:rPr b="0" lang="ko-KR" sz="3200" spc="-1" strike="noStrike">
                <a:solidFill>
                  <a:srgbClr val="000000"/>
                </a:solidFill>
                <a:latin typeface="Arial"/>
              </a:rPr>
              <a:t>그 이유는 무엇인가</a:t>
            </a:r>
            <a:r>
              <a:rPr b="0" lang="en-US" sz="3200" spc="-1" strike="noStrike">
                <a:solidFill>
                  <a:srgbClr val="000000"/>
                </a:solidFill>
                <a:latin typeface="Arial"/>
              </a:rPr>
              <a:t>? </a:t>
            </a:r>
            <a:r>
              <a:rPr b="0" lang="ko-KR" sz="3200" spc="-1" strike="noStrike">
                <a:solidFill>
                  <a:srgbClr val="000000"/>
                </a:solidFill>
                <a:latin typeface="Arial"/>
              </a:rPr>
              <a:t>현세와 내세에 대해 무엇을 믿고 있는가</a:t>
            </a:r>
            <a:r>
              <a:rPr b="0" lang="en-US" sz="3200" spc="-1" strike="noStrike">
                <a:solidFill>
                  <a:srgbClr val="000000"/>
                </a:solidFill>
                <a:latin typeface="Arial"/>
              </a:rPr>
              <a:t>?</a:t>
            </a:r>
            <a:endParaRPr b="0" lang="en-US" sz="32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23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" name="PlaceHolder 1"/>
          <p:cNvSpPr>
            <a:spLocks noGrp="1"/>
          </p:cNvSpPr>
          <p:nvPr>
            <p:ph type="subTitle"/>
          </p:nvPr>
        </p:nvSpPr>
        <p:spPr>
          <a:xfrm>
            <a:off x="514440" y="1190880"/>
            <a:ext cx="9042120" cy="32587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lnSpc>
                <a:spcPct val="100000"/>
              </a:lnSpc>
              <a:buNone/>
            </a:pPr>
            <a:r>
              <a:rPr b="1" lang="en-US" sz="5400" spc="-1" strike="noStrike">
                <a:solidFill>
                  <a:srgbClr val="000000"/>
                </a:solidFill>
                <a:latin typeface="Arial"/>
              </a:rPr>
              <a:t>2. 4:16-18</a:t>
            </a:r>
            <a:endParaRPr b="0" lang="en-US" sz="54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24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" name="PlaceHolder 1"/>
          <p:cNvSpPr>
            <a:spLocks noGrp="1"/>
          </p:cNvSpPr>
          <p:nvPr>
            <p:ph type="title"/>
          </p:nvPr>
        </p:nvSpPr>
        <p:spPr>
          <a:xfrm>
            <a:off x="415800" y="60120"/>
            <a:ext cx="9043560" cy="9176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Arial"/>
              </a:rPr>
              <a:t>4:16-18</a:t>
            </a:r>
            <a:endParaRPr b="0" lang="en-US" sz="4400" spc="-1" strike="noStrike">
              <a:latin typeface="Arial"/>
            </a:endParaRPr>
          </a:p>
        </p:txBody>
      </p:sp>
      <p:sp>
        <p:nvSpPr>
          <p:cNvPr id="126" name="PlaceHolder 2"/>
          <p:cNvSpPr>
            <a:spLocks noGrp="1"/>
          </p:cNvSpPr>
          <p:nvPr>
            <p:ph type="subTitle"/>
          </p:nvPr>
        </p:nvSpPr>
        <p:spPr>
          <a:xfrm>
            <a:off x="228600" y="993960"/>
            <a:ext cx="9573840" cy="44650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3200" spc="-1" strike="noStrike">
                <a:solidFill>
                  <a:srgbClr val="000000"/>
                </a:solidFill>
                <a:latin typeface="Arial"/>
              </a:rPr>
              <a:t>16 </a:t>
            </a:r>
            <a:r>
              <a:rPr b="0" lang="ko-KR" sz="3200" spc="-1" strike="noStrike">
                <a:solidFill>
                  <a:srgbClr val="000000"/>
                </a:solidFill>
                <a:latin typeface="Arial"/>
              </a:rPr>
              <a:t>그러므로 우리가 낙심하지 아니하노니 우리의 겉사람은 낡아지나 우리의 속사람은 날로 새로워지도다</a:t>
            </a:r>
            <a:endParaRPr b="0" lang="en-US" sz="3200" spc="-1" strike="noStrike">
              <a:latin typeface="Arial"/>
            </a:endParaRPr>
          </a:p>
          <a:p>
            <a:pPr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3200" spc="-1" strike="noStrike">
                <a:solidFill>
                  <a:srgbClr val="000000"/>
                </a:solidFill>
                <a:latin typeface="Arial"/>
              </a:rPr>
              <a:t>17 </a:t>
            </a:r>
            <a:r>
              <a:rPr b="0" lang="ko-KR" sz="3200" spc="-1" strike="noStrike">
                <a:solidFill>
                  <a:srgbClr val="000000"/>
                </a:solidFill>
                <a:latin typeface="Arial"/>
              </a:rPr>
              <a:t>우리가 잠시 받는 환난의 경한 것이 지극히 크고 영원한 영광의 중한 것을 우리에게 이루게 함이니</a:t>
            </a:r>
            <a:endParaRPr b="0" lang="en-US" sz="3200" spc="-1" strike="noStrike">
              <a:latin typeface="Arial"/>
            </a:endParaRPr>
          </a:p>
          <a:p>
            <a:pPr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3200" spc="-1" strike="noStrike">
                <a:solidFill>
                  <a:srgbClr val="000000"/>
                </a:solidFill>
                <a:latin typeface="Arial"/>
              </a:rPr>
              <a:t>18 </a:t>
            </a:r>
            <a:r>
              <a:rPr b="0" lang="ko-KR" sz="3200" spc="-1" strike="noStrike">
                <a:solidFill>
                  <a:srgbClr val="000000"/>
                </a:solidFill>
                <a:latin typeface="Arial"/>
              </a:rPr>
              <a:t>우리가 주목하는 것은 보이는 것이 아니요 보이지 않는 것이니 보이는 것은 잠깐이요 보이지 않는 것은 영원함이라</a:t>
            </a:r>
            <a:endParaRPr b="0" lang="en-US" sz="32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25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7" name="PlaceHolder 1"/>
          <p:cNvSpPr>
            <a:spLocks noGrp="1"/>
          </p:cNvSpPr>
          <p:nvPr>
            <p:ph type="title"/>
          </p:nvPr>
        </p:nvSpPr>
        <p:spPr>
          <a:xfrm>
            <a:off x="415800" y="60120"/>
            <a:ext cx="9043560" cy="9176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Arial"/>
              </a:rPr>
              <a:t>4:16-18</a:t>
            </a:r>
            <a:endParaRPr b="0" lang="en-US" sz="4400" spc="-1" strike="noStrike">
              <a:latin typeface="Arial"/>
            </a:endParaRPr>
          </a:p>
        </p:txBody>
      </p:sp>
      <p:sp>
        <p:nvSpPr>
          <p:cNvPr id="128" name="PlaceHolder 2"/>
          <p:cNvSpPr>
            <a:spLocks noGrp="1"/>
          </p:cNvSpPr>
          <p:nvPr>
            <p:ph type="subTitle"/>
          </p:nvPr>
        </p:nvSpPr>
        <p:spPr>
          <a:xfrm>
            <a:off x="228600" y="993960"/>
            <a:ext cx="9573840" cy="44650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3200" spc="-1" strike="noStrike">
                <a:solidFill>
                  <a:srgbClr val="000000"/>
                </a:solidFill>
                <a:latin typeface="Arial"/>
              </a:rPr>
              <a:t>a, </a:t>
            </a:r>
            <a:r>
              <a:rPr b="0" lang="ko-KR" sz="3200" spc="-1" strike="noStrike">
                <a:solidFill>
                  <a:srgbClr val="000000"/>
                </a:solidFill>
                <a:latin typeface="Arial"/>
              </a:rPr>
              <a:t>바울은 그가 낙심하지 않는 이유는 겉사람이 낡아지지만 속사람은 날로 새로워지기 때문이라 한다</a:t>
            </a:r>
            <a:r>
              <a:rPr b="0" lang="en-US" sz="3200" spc="-1" strike="noStrike">
                <a:solidFill>
                  <a:srgbClr val="000000"/>
                </a:solidFill>
                <a:latin typeface="Arial"/>
              </a:rPr>
              <a:t>. </a:t>
            </a:r>
            <a:r>
              <a:rPr b="0" lang="ko-KR" sz="3200" spc="-1" strike="noStrike">
                <a:solidFill>
                  <a:srgbClr val="000000"/>
                </a:solidFill>
                <a:latin typeface="Arial"/>
              </a:rPr>
              <a:t>여기서 낡아지는 겉모습은 그의 육신과 이 세상에서의 삶을 가리킨다</a:t>
            </a:r>
            <a:r>
              <a:rPr b="0" lang="en-US" sz="3200" spc="-1" strike="noStrike">
                <a:solidFill>
                  <a:srgbClr val="000000"/>
                </a:solidFill>
                <a:latin typeface="Arial"/>
              </a:rPr>
              <a:t>. </a:t>
            </a:r>
            <a:r>
              <a:rPr b="0" lang="ko-KR" sz="3200" spc="-1" strike="noStrike">
                <a:solidFill>
                  <a:srgbClr val="000000"/>
                </a:solidFill>
                <a:latin typeface="Arial"/>
              </a:rPr>
              <a:t>복음 사역을 계속하며</a:t>
            </a:r>
            <a:r>
              <a:rPr b="0" lang="en-US" sz="3200" spc="-1" strike="noStrike">
                <a:solidFill>
                  <a:srgbClr val="000000"/>
                </a:solidFill>
                <a:latin typeface="Arial"/>
              </a:rPr>
              <a:t>, </a:t>
            </a:r>
            <a:r>
              <a:rPr b="0" lang="ko-KR" sz="3200" spc="-1" strike="noStrike">
                <a:solidFill>
                  <a:srgbClr val="000000"/>
                </a:solidFill>
                <a:latin typeface="Arial"/>
              </a:rPr>
              <a:t>그리스도의 고난에 동참하는 것도 계속 되고</a:t>
            </a:r>
            <a:r>
              <a:rPr b="0" lang="en-US" sz="3200" spc="-1" strike="noStrike">
                <a:solidFill>
                  <a:srgbClr val="000000"/>
                </a:solidFill>
                <a:latin typeface="Arial"/>
              </a:rPr>
              <a:t>, </a:t>
            </a:r>
            <a:r>
              <a:rPr b="0" lang="ko-KR" sz="3200" spc="-1" strike="noStrike">
                <a:solidFill>
                  <a:srgbClr val="000000"/>
                </a:solidFill>
                <a:latin typeface="Arial"/>
              </a:rPr>
              <a:t>그로 인한 그의 육체와 현세의 삶은 점점 쇠약해져 갔다</a:t>
            </a:r>
            <a:r>
              <a:rPr b="0" lang="en-US" sz="3200" spc="-1" strike="noStrike">
                <a:solidFill>
                  <a:srgbClr val="000000"/>
                </a:solidFill>
                <a:latin typeface="Arial"/>
              </a:rPr>
              <a:t>.</a:t>
            </a:r>
            <a:endParaRPr b="0" lang="en-US" sz="32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26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" name="PlaceHolder 1"/>
          <p:cNvSpPr>
            <a:spLocks noGrp="1"/>
          </p:cNvSpPr>
          <p:nvPr>
            <p:ph type="title"/>
          </p:nvPr>
        </p:nvSpPr>
        <p:spPr>
          <a:xfrm>
            <a:off x="415800" y="60120"/>
            <a:ext cx="9043560" cy="9176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Arial"/>
              </a:rPr>
              <a:t>4:16-18</a:t>
            </a:r>
            <a:endParaRPr b="0" lang="en-US" sz="4400" spc="-1" strike="noStrike">
              <a:latin typeface="Arial"/>
            </a:endParaRPr>
          </a:p>
        </p:txBody>
      </p:sp>
      <p:sp>
        <p:nvSpPr>
          <p:cNvPr id="130" name="PlaceHolder 2"/>
          <p:cNvSpPr>
            <a:spLocks noGrp="1"/>
          </p:cNvSpPr>
          <p:nvPr>
            <p:ph type="subTitle"/>
          </p:nvPr>
        </p:nvSpPr>
        <p:spPr>
          <a:xfrm>
            <a:off x="228600" y="993960"/>
            <a:ext cx="9573840" cy="44650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3200" spc="-1" strike="noStrike">
                <a:solidFill>
                  <a:srgbClr val="000000"/>
                </a:solidFill>
                <a:latin typeface="Arial"/>
              </a:rPr>
              <a:t>b. </a:t>
            </a:r>
            <a:r>
              <a:rPr b="0" lang="ko-KR" sz="3200" spc="-1" strike="noStrike">
                <a:solidFill>
                  <a:srgbClr val="000000"/>
                </a:solidFill>
                <a:latin typeface="Arial"/>
              </a:rPr>
              <a:t>하지만 그의 속사람은 날로 새로워졌다</a:t>
            </a:r>
            <a:r>
              <a:rPr b="0" lang="en-US" sz="3200" spc="-1" strike="noStrike">
                <a:solidFill>
                  <a:srgbClr val="000000"/>
                </a:solidFill>
                <a:latin typeface="Arial"/>
              </a:rPr>
              <a:t>. </a:t>
            </a:r>
            <a:r>
              <a:rPr b="0" lang="ko-KR" sz="3200" spc="-1" strike="noStrike">
                <a:solidFill>
                  <a:srgbClr val="000000"/>
                </a:solidFill>
                <a:latin typeface="Arial"/>
              </a:rPr>
              <a:t>속사람은 그의 영혼이며 그것이 점점 그리스도를 닮아가고 그리스도가 들여보내 주신 하나님 나라를 소망하는 것이 점점 더 커지고 있었던 것이다</a:t>
            </a:r>
            <a:r>
              <a:rPr b="0" lang="en-US" sz="3200" spc="-1" strike="noStrike">
                <a:solidFill>
                  <a:srgbClr val="000000"/>
                </a:solidFill>
                <a:latin typeface="Arial"/>
              </a:rPr>
              <a:t>.</a:t>
            </a:r>
            <a:endParaRPr b="0" lang="en-US" sz="32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27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" name="PlaceHolder 1"/>
          <p:cNvSpPr>
            <a:spLocks noGrp="1"/>
          </p:cNvSpPr>
          <p:nvPr>
            <p:ph type="title"/>
          </p:nvPr>
        </p:nvSpPr>
        <p:spPr>
          <a:xfrm>
            <a:off x="415800" y="60120"/>
            <a:ext cx="9043560" cy="9176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Arial"/>
              </a:rPr>
              <a:t>4:16-18</a:t>
            </a:r>
            <a:endParaRPr b="0" lang="en-US" sz="4400" spc="-1" strike="noStrike">
              <a:latin typeface="Arial"/>
            </a:endParaRPr>
          </a:p>
        </p:txBody>
      </p:sp>
      <p:sp>
        <p:nvSpPr>
          <p:cNvPr id="132" name="PlaceHolder 2"/>
          <p:cNvSpPr>
            <a:spLocks noGrp="1"/>
          </p:cNvSpPr>
          <p:nvPr>
            <p:ph type="subTitle"/>
          </p:nvPr>
        </p:nvSpPr>
        <p:spPr>
          <a:xfrm>
            <a:off x="228600" y="993960"/>
            <a:ext cx="9573840" cy="44650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3200" spc="-1" strike="noStrike">
                <a:solidFill>
                  <a:srgbClr val="000000"/>
                </a:solidFill>
                <a:latin typeface="Arial"/>
              </a:rPr>
              <a:t>c. </a:t>
            </a:r>
            <a:r>
              <a:rPr b="0" lang="ko-KR" sz="3200" spc="-1" strike="noStrike">
                <a:solidFill>
                  <a:srgbClr val="000000"/>
                </a:solidFill>
                <a:latin typeface="Arial"/>
              </a:rPr>
              <a:t>그런데 여기서 말하는 겉사람과 속사람은 단순히 육신과 영혼이라는 인간의 두 가지 구성요소를 본질적으로 구분하는 것에 그치는 것이 아니다</a:t>
            </a:r>
            <a:r>
              <a:rPr b="0" lang="en-US" sz="3200" spc="-1" strike="noStrike">
                <a:solidFill>
                  <a:srgbClr val="000000"/>
                </a:solidFill>
                <a:latin typeface="Arial"/>
              </a:rPr>
              <a:t>. </a:t>
            </a:r>
            <a:r>
              <a:rPr b="0" lang="ko-KR" sz="3200" spc="-1" strike="noStrike">
                <a:solidFill>
                  <a:srgbClr val="000000"/>
                </a:solidFill>
                <a:latin typeface="Arial"/>
              </a:rPr>
              <a:t>그의 겉사람인 육신은 이 땅에서 살고 있는 육신을 말하고</a:t>
            </a:r>
            <a:r>
              <a:rPr b="0" lang="en-US" sz="3200" spc="-1" strike="noStrike">
                <a:solidFill>
                  <a:srgbClr val="000000"/>
                </a:solidFill>
                <a:latin typeface="Arial"/>
              </a:rPr>
              <a:t>, </a:t>
            </a:r>
            <a:r>
              <a:rPr b="0" lang="ko-KR" sz="3200" spc="-1" strike="noStrike">
                <a:solidFill>
                  <a:srgbClr val="000000"/>
                </a:solidFill>
                <a:latin typeface="Arial"/>
              </a:rPr>
              <a:t>그의 속사람인 영혼은 하나님 나라에 속한 영혼을 말한다</a:t>
            </a:r>
            <a:r>
              <a:rPr b="0" lang="en-US" sz="3200" spc="-1" strike="noStrike">
                <a:solidFill>
                  <a:srgbClr val="000000"/>
                </a:solidFill>
                <a:latin typeface="Arial"/>
              </a:rPr>
              <a:t>.</a:t>
            </a:r>
            <a:endParaRPr b="0" lang="en-US" sz="32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28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" name="PlaceHolder 1"/>
          <p:cNvSpPr>
            <a:spLocks noGrp="1"/>
          </p:cNvSpPr>
          <p:nvPr>
            <p:ph type="title"/>
          </p:nvPr>
        </p:nvSpPr>
        <p:spPr>
          <a:xfrm>
            <a:off x="415800" y="60120"/>
            <a:ext cx="9043560" cy="9176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Arial"/>
              </a:rPr>
              <a:t>4:16-18</a:t>
            </a:r>
            <a:endParaRPr b="0" lang="en-US" sz="4400" spc="-1" strike="noStrike">
              <a:latin typeface="Arial"/>
            </a:endParaRPr>
          </a:p>
        </p:txBody>
      </p:sp>
      <p:sp>
        <p:nvSpPr>
          <p:cNvPr id="134" name="PlaceHolder 2"/>
          <p:cNvSpPr>
            <a:spLocks noGrp="1"/>
          </p:cNvSpPr>
          <p:nvPr>
            <p:ph type="subTitle"/>
          </p:nvPr>
        </p:nvSpPr>
        <p:spPr>
          <a:xfrm>
            <a:off x="228600" y="993960"/>
            <a:ext cx="9573840" cy="44650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3200" spc="-1" strike="noStrike">
                <a:solidFill>
                  <a:srgbClr val="000000"/>
                </a:solidFill>
                <a:latin typeface="Arial"/>
              </a:rPr>
              <a:t>d. </a:t>
            </a:r>
            <a:r>
              <a:rPr b="0" lang="ko-KR" sz="3200" spc="-1" strike="noStrike">
                <a:solidFill>
                  <a:srgbClr val="000000"/>
                </a:solidFill>
                <a:latin typeface="Arial"/>
              </a:rPr>
              <a:t>그러한 관점에서 보면</a:t>
            </a:r>
            <a:r>
              <a:rPr b="0" lang="en-US" sz="3200" spc="-1" strike="noStrike">
                <a:solidFill>
                  <a:srgbClr val="000000"/>
                </a:solidFill>
                <a:latin typeface="Arial"/>
              </a:rPr>
              <a:t>, </a:t>
            </a:r>
            <a:r>
              <a:rPr b="0" lang="ko-KR" sz="3200" spc="-1" strike="noStrike">
                <a:solidFill>
                  <a:srgbClr val="000000"/>
                </a:solidFill>
                <a:latin typeface="Arial"/>
              </a:rPr>
              <a:t>겉사람은 이 땅에서 살고 있는 육신이지만 복음 사역을 하면서 고난을 받는 육신의 괴로움 때문에 이 땅에서 괴로움 받는 영혼의 모습을 가리키기도 한다</a:t>
            </a:r>
            <a:r>
              <a:rPr b="0" lang="en-US" sz="3200" spc="-1" strike="noStrike">
                <a:solidFill>
                  <a:srgbClr val="000000"/>
                </a:solidFill>
                <a:latin typeface="Arial"/>
              </a:rPr>
              <a:t>. </a:t>
            </a:r>
            <a:r>
              <a:rPr b="0" lang="ko-KR" sz="3200" spc="-1" strike="noStrike">
                <a:solidFill>
                  <a:srgbClr val="000000"/>
                </a:solidFill>
                <a:latin typeface="Arial"/>
              </a:rPr>
              <a:t>반면에 그의 속사람은 지금도 장차 임할 하나님 나라를 소망하며 점점 그리스도를 닮아 가는 영혼이 그의 육신이 예수님의 재림 때에 죽은 자 가운데서 부활하여 그의 영혼과 결합할 새로운 육체를 포함하기도 한다</a:t>
            </a:r>
            <a:r>
              <a:rPr b="0" lang="en-US" sz="3200" spc="-1" strike="noStrike">
                <a:solidFill>
                  <a:srgbClr val="000000"/>
                </a:solidFill>
                <a:latin typeface="Arial"/>
              </a:rPr>
              <a:t>.</a:t>
            </a:r>
            <a:endParaRPr b="0" lang="en-US" sz="32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29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" name="PlaceHolder 1"/>
          <p:cNvSpPr>
            <a:spLocks noGrp="1"/>
          </p:cNvSpPr>
          <p:nvPr>
            <p:ph type="title"/>
          </p:nvPr>
        </p:nvSpPr>
        <p:spPr>
          <a:xfrm>
            <a:off x="415800" y="60120"/>
            <a:ext cx="9043560" cy="9176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Arial"/>
              </a:rPr>
              <a:t>4:16-18</a:t>
            </a:r>
            <a:endParaRPr b="0" lang="en-US" sz="4400" spc="-1" strike="noStrike">
              <a:latin typeface="Arial"/>
            </a:endParaRPr>
          </a:p>
        </p:txBody>
      </p:sp>
      <p:sp>
        <p:nvSpPr>
          <p:cNvPr id="136" name="PlaceHolder 2"/>
          <p:cNvSpPr>
            <a:spLocks noGrp="1"/>
          </p:cNvSpPr>
          <p:nvPr>
            <p:ph type="subTitle"/>
          </p:nvPr>
        </p:nvSpPr>
        <p:spPr>
          <a:xfrm>
            <a:off x="228600" y="993960"/>
            <a:ext cx="9573840" cy="44650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3200" spc="-1" strike="noStrike">
                <a:solidFill>
                  <a:srgbClr val="000000"/>
                </a:solidFill>
                <a:latin typeface="Arial"/>
              </a:rPr>
              <a:t>e. </a:t>
            </a:r>
            <a:r>
              <a:rPr b="0" lang="ko-KR" sz="3200" spc="-1" strike="noStrike">
                <a:solidFill>
                  <a:srgbClr val="000000"/>
                </a:solidFill>
                <a:latin typeface="Arial"/>
              </a:rPr>
              <a:t>그래서 바울은 복음의 메시지를 믿음에 근거하여 지금 받는 환난은 가벼운 것이고</a:t>
            </a:r>
            <a:r>
              <a:rPr b="0" lang="en-US" sz="3200" spc="-1" strike="noStrike">
                <a:solidFill>
                  <a:srgbClr val="000000"/>
                </a:solidFill>
                <a:latin typeface="Arial"/>
              </a:rPr>
              <a:t>, </a:t>
            </a:r>
            <a:r>
              <a:rPr b="0" lang="ko-KR" sz="3200" spc="-1" strike="noStrike">
                <a:solidFill>
                  <a:srgbClr val="000000"/>
                </a:solidFill>
                <a:latin typeface="Arial"/>
              </a:rPr>
              <a:t>장차 얻을 크고 영원한 영광은 중한 것임을 말하고 있다</a:t>
            </a:r>
            <a:r>
              <a:rPr b="0" lang="en-US" sz="3200" spc="-1" strike="noStrike">
                <a:solidFill>
                  <a:srgbClr val="000000"/>
                </a:solidFill>
                <a:latin typeface="Arial"/>
              </a:rPr>
              <a:t>. </a:t>
            </a:r>
            <a:r>
              <a:rPr b="0" lang="ko-KR" sz="3200" spc="-1" strike="noStrike">
                <a:solidFill>
                  <a:srgbClr val="000000"/>
                </a:solidFill>
                <a:latin typeface="Arial"/>
              </a:rPr>
              <a:t>지금 받는 환난이 결코 작은 고난이 아님에도 불구하고</a:t>
            </a:r>
            <a:r>
              <a:rPr b="0" lang="en-US" sz="3200" spc="-1" strike="noStrike">
                <a:solidFill>
                  <a:srgbClr val="000000"/>
                </a:solidFill>
                <a:latin typeface="Arial"/>
              </a:rPr>
              <a:t>, </a:t>
            </a:r>
            <a:r>
              <a:rPr b="0" lang="ko-KR" sz="3200" spc="-1" strike="noStrike">
                <a:solidFill>
                  <a:srgbClr val="000000"/>
                </a:solidFill>
                <a:latin typeface="Arial"/>
              </a:rPr>
              <a:t>하나님 나라에서 받을 영광이 훨씬 더 크기 때문에 지금 환난이 가볍다고 말하는 것이다</a:t>
            </a:r>
            <a:r>
              <a:rPr b="0" lang="en-US" sz="3200" spc="-1" strike="noStrike">
                <a:solidFill>
                  <a:srgbClr val="000000"/>
                </a:solidFill>
                <a:latin typeface="Arial"/>
              </a:rPr>
              <a:t>.</a:t>
            </a:r>
            <a:endParaRPr b="0" lang="en-US" sz="32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30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" name="PlaceHolder 1"/>
          <p:cNvSpPr>
            <a:spLocks noGrp="1"/>
          </p:cNvSpPr>
          <p:nvPr>
            <p:ph type="title"/>
          </p:nvPr>
        </p:nvSpPr>
        <p:spPr>
          <a:xfrm>
            <a:off x="415800" y="60120"/>
            <a:ext cx="9043560" cy="9176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Arial"/>
              </a:rPr>
              <a:t>4:16-18</a:t>
            </a:r>
            <a:endParaRPr b="0" lang="en-US" sz="4400" spc="-1" strike="noStrike">
              <a:latin typeface="Arial"/>
            </a:endParaRPr>
          </a:p>
        </p:txBody>
      </p:sp>
      <p:sp>
        <p:nvSpPr>
          <p:cNvPr id="138" name="PlaceHolder 2"/>
          <p:cNvSpPr>
            <a:spLocks noGrp="1"/>
          </p:cNvSpPr>
          <p:nvPr>
            <p:ph type="subTitle"/>
          </p:nvPr>
        </p:nvSpPr>
        <p:spPr>
          <a:xfrm>
            <a:off x="228600" y="993960"/>
            <a:ext cx="9573840" cy="44650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3200" spc="-1" strike="noStrike">
                <a:solidFill>
                  <a:srgbClr val="000000"/>
                </a:solidFill>
                <a:latin typeface="Arial"/>
              </a:rPr>
              <a:t>f. </a:t>
            </a:r>
            <a:r>
              <a:rPr b="0" lang="ko-KR" sz="3200" spc="-1" strike="noStrike">
                <a:solidFill>
                  <a:srgbClr val="000000"/>
                </a:solidFill>
                <a:latin typeface="Arial"/>
              </a:rPr>
              <a:t>동시에 장차 받을 영원한 영광은 지금 받는 가벼운 고난을 통과하지 않고서는 있을 수 없다고 말하는 것이다</a:t>
            </a:r>
            <a:r>
              <a:rPr b="0" lang="en-US" sz="3200" spc="-1" strike="noStrike">
                <a:solidFill>
                  <a:srgbClr val="000000"/>
                </a:solidFill>
                <a:latin typeface="Arial"/>
              </a:rPr>
              <a:t>. </a:t>
            </a:r>
            <a:r>
              <a:rPr b="0" lang="ko-KR" sz="3200" spc="-1" strike="noStrike">
                <a:solidFill>
                  <a:srgbClr val="000000"/>
                </a:solidFill>
                <a:latin typeface="Arial"/>
              </a:rPr>
              <a:t>하지만 지금 눈 앞에 보이는 고난은 잠깐이지만 지금 눈 앞에 보이지 않는 영광은 영원한 것을 말한다</a:t>
            </a:r>
            <a:r>
              <a:rPr b="0" lang="en-US" sz="3200" spc="-1" strike="noStrike">
                <a:solidFill>
                  <a:srgbClr val="000000"/>
                </a:solidFill>
                <a:latin typeface="Arial"/>
              </a:rPr>
              <a:t>. </a:t>
            </a:r>
            <a:r>
              <a:rPr b="0" lang="ko-KR" sz="3200" spc="-1" strike="noStrike">
                <a:solidFill>
                  <a:srgbClr val="000000"/>
                </a:solidFill>
                <a:latin typeface="Arial"/>
              </a:rPr>
              <a:t>그래서 눈에 보이는 것을 주목하지 말고</a:t>
            </a:r>
            <a:r>
              <a:rPr b="0" lang="en-US" sz="3200" spc="-1" strike="noStrike">
                <a:solidFill>
                  <a:srgbClr val="000000"/>
                </a:solidFill>
                <a:latin typeface="Arial"/>
              </a:rPr>
              <a:t>, </a:t>
            </a:r>
            <a:r>
              <a:rPr b="0" lang="ko-KR" sz="3200" spc="-1" strike="noStrike">
                <a:solidFill>
                  <a:srgbClr val="000000"/>
                </a:solidFill>
                <a:latin typeface="Arial"/>
              </a:rPr>
              <a:t>눈에 보이지 않는 하나님 나라에 주목하라고 권면한다</a:t>
            </a:r>
            <a:r>
              <a:rPr b="0" lang="en-US" sz="3200" spc="-1" strike="noStrike">
                <a:solidFill>
                  <a:srgbClr val="000000"/>
                </a:solidFill>
                <a:latin typeface="Arial"/>
              </a:rPr>
              <a:t>. </a:t>
            </a:r>
            <a:endParaRPr b="0" lang="en-US" sz="32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31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" name="PlaceHolder 1"/>
          <p:cNvSpPr>
            <a:spLocks noGrp="1"/>
          </p:cNvSpPr>
          <p:nvPr>
            <p:ph type="title"/>
          </p:nvPr>
        </p:nvSpPr>
        <p:spPr>
          <a:xfrm>
            <a:off x="415800" y="60120"/>
            <a:ext cx="9043560" cy="9176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Arial"/>
              </a:rPr>
              <a:t>4:16-18</a:t>
            </a:r>
            <a:endParaRPr b="0" lang="en-US" sz="4400" spc="-1" strike="noStrike">
              <a:latin typeface="Arial"/>
            </a:endParaRPr>
          </a:p>
        </p:txBody>
      </p:sp>
      <p:sp>
        <p:nvSpPr>
          <p:cNvPr id="140" name="PlaceHolder 2"/>
          <p:cNvSpPr>
            <a:spLocks noGrp="1"/>
          </p:cNvSpPr>
          <p:nvPr>
            <p:ph type="subTitle"/>
          </p:nvPr>
        </p:nvSpPr>
        <p:spPr>
          <a:xfrm>
            <a:off x="228600" y="993960"/>
            <a:ext cx="9573840" cy="44650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3200" spc="-1" strike="noStrike">
                <a:solidFill>
                  <a:srgbClr val="000000"/>
                </a:solidFill>
                <a:latin typeface="Arial"/>
              </a:rPr>
              <a:t>g. </a:t>
            </a:r>
            <a:r>
              <a:rPr b="0" lang="ko-KR" sz="3200" spc="-1" strike="noStrike">
                <a:solidFill>
                  <a:srgbClr val="000000"/>
                </a:solidFill>
                <a:latin typeface="Arial"/>
              </a:rPr>
              <a:t>믿음을 가진 자의 삶은 눈에 보이는 것을 보는 것이 아니라</a:t>
            </a:r>
            <a:r>
              <a:rPr b="0" lang="en-US" sz="3200" spc="-1" strike="noStrike">
                <a:solidFill>
                  <a:srgbClr val="000000"/>
                </a:solidFill>
                <a:latin typeface="Arial"/>
              </a:rPr>
              <a:t>, </a:t>
            </a:r>
            <a:r>
              <a:rPr b="0" lang="ko-KR" sz="3200" spc="-1" strike="noStrike">
                <a:solidFill>
                  <a:srgbClr val="000000"/>
                </a:solidFill>
                <a:latin typeface="Arial"/>
              </a:rPr>
              <a:t>눈에 보이지 않는 것을 보고</a:t>
            </a:r>
            <a:r>
              <a:rPr b="0" lang="en-US" sz="3200" spc="-1" strike="noStrike">
                <a:solidFill>
                  <a:srgbClr val="000000"/>
                </a:solidFill>
                <a:latin typeface="Arial"/>
              </a:rPr>
              <a:t>, </a:t>
            </a:r>
            <a:r>
              <a:rPr b="0" lang="ko-KR" sz="3200" spc="-1" strike="noStrike">
                <a:solidFill>
                  <a:srgbClr val="000000"/>
                </a:solidFill>
                <a:latin typeface="Arial"/>
              </a:rPr>
              <a:t>그것에 마음을 맞추어 눈에 보이는 어려움을 견디는 것이다</a:t>
            </a:r>
            <a:r>
              <a:rPr b="0" lang="en-US" sz="3200" spc="-1" strike="noStrike">
                <a:solidFill>
                  <a:srgbClr val="000000"/>
                </a:solidFill>
                <a:latin typeface="Arial"/>
              </a:rPr>
              <a:t>.</a:t>
            </a:r>
            <a:endParaRPr b="0" lang="en-US" sz="32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32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" name="PlaceHolder 1"/>
          <p:cNvSpPr>
            <a:spLocks noGrp="1"/>
          </p:cNvSpPr>
          <p:nvPr>
            <p:ph type="title"/>
          </p:nvPr>
        </p:nvSpPr>
        <p:spPr>
          <a:xfrm>
            <a:off x="415800" y="60120"/>
            <a:ext cx="9043560" cy="9176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ko-KR" sz="4400" spc="-1" strike="noStrike">
                <a:solidFill>
                  <a:srgbClr val="000000"/>
                </a:solidFill>
                <a:latin typeface="Arial"/>
              </a:rPr>
              <a:t>적용</a:t>
            </a:r>
            <a:endParaRPr b="0" lang="en-US" sz="4400" spc="-1" strike="noStrike">
              <a:latin typeface="Arial"/>
            </a:endParaRPr>
          </a:p>
        </p:txBody>
      </p:sp>
      <p:sp>
        <p:nvSpPr>
          <p:cNvPr id="142" name="PlaceHolder 2"/>
          <p:cNvSpPr>
            <a:spLocks noGrp="1"/>
          </p:cNvSpPr>
          <p:nvPr>
            <p:ph type="subTitle"/>
          </p:nvPr>
        </p:nvSpPr>
        <p:spPr>
          <a:xfrm>
            <a:off x="228600" y="993960"/>
            <a:ext cx="9573840" cy="44650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ko-KR" sz="3200" spc="-1" strike="noStrike">
                <a:solidFill>
                  <a:srgbClr val="000000"/>
                </a:solidFill>
                <a:latin typeface="Arial"/>
              </a:rPr>
              <a:t>우리의 겉사람은 언제 가장 낡아지는 것이 느껴지는가</a:t>
            </a:r>
            <a:r>
              <a:rPr b="0" lang="en-US" sz="3200" spc="-1" strike="noStrike">
                <a:solidFill>
                  <a:srgbClr val="000000"/>
                </a:solidFill>
                <a:latin typeface="Arial"/>
              </a:rPr>
              <a:t>? </a:t>
            </a:r>
            <a:r>
              <a:rPr b="0" lang="ko-KR" sz="3200" spc="-1" strike="noStrike">
                <a:solidFill>
                  <a:srgbClr val="000000"/>
                </a:solidFill>
                <a:latin typeface="Arial"/>
              </a:rPr>
              <a:t>우리의 속사람은 언제 새로워지는 것이 느껴지는가</a:t>
            </a:r>
            <a:r>
              <a:rPr b="0" lang="en-US" sz="3200" spc="-1" strike="noStrike">
                <a:solidFill>
                  <a:srgbClr val="000000"/>
                </a:solidFill>
                <a:latin typeface="Arial"/>
              </a:rPr>
              <a:t>?</a:t>
            </a:r>
            <a:endParaRPr b="0" lang="en-US" sz="32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33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" name="PlaceHolder 1"/>
          <p:cNvSpPr>
            <a:spLocks noGrp="1"/>
          </p:cNvSpPr>
          <p:nvPr>
            <p:ph type="title"/>
          </p:nvPr>
        </p:nvSpPr>
        <p:spPr>
          <a:xfrm>
            <a:off x="415800" y="60120"/>
            <a:ext cx="9043560" cy="9176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ko-KR" sz="4400" spc="-1" strike="noStrike">
                <a:solidFill>
                  <a:srgbClr val="000000"/>
                </a:solidFill>
                <a:latin typeface="Arial"/>
              </a:rPr>
              <a:t>적용</a:t>
            </a:r>
            <a:endParaRPr b="0" lang="en-US" sz="4400" spc="-1" strike="noStrike">
              <a:latin typeface="Arial"/>
            </a:endParaRPr>
          </a:p>
        </p:txBody>
      </p:sp>
      <p:sp>
        <p:nvSpPr>
          <p:cNvPr id="144" name="PlaceHolder 2"/>
          <p:cNvSpPr>
            <a:spLocks noGrp="1"/>
          </p:cNvSpPr>
          <p:nvPr>
            <p:ph type="subTitle"/>
          </p:nvPr>
        </p:nvSpPr>
        <p:spPr>
          <a:xfrm>
            <a:off x="228600" y="1021320"/>
            <a:ext cx="9573840" cy="44650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ko-KR" sz="3200" spc="-1" strike="noStrike">
                <a:solidFill>
                  <a:srgbClr val="000000"/>
                </a:solidFill>
                <a:latin typeface="Arial"/>
              </a:rPr>
              <a:t>요즘 우리 마음 속에 하나님 나라를 소망하는 것은 잘 일어나는가</a:t>
            </a:r>
            <a:r>
              <a:rPr b="0" lang="en-US" sz="3200" spc="-1" strike="noStrike">
                <a:solidFill>
                  <a:srgbClr val="000000"/>
                </a:solidFill>
                <a:latin typeface="Arial"/>
              </a:rPr>
              <a:t>? </a:t>
            </a:r>
            <a:r>
              <a:rPr b="0" lang="ko-KR" sz="3200" spc="-1" strike="noStrike">
                <a:solidFill>
                  <a:srgbClr val="000000"/>
                </a:solidFill>
                <a:latin typeface="Arial"/>
              </a:rPr>
              <a:t>무엇이 그러한 소망과 생각을 돕는가</a:t>
            </a:r>
            <a:r>
              <a:rPr b="0" lang="en-US" sz="3200" spc="-1" strike="noStrike">
                <a:solidFill>
                  <a:srgbClr val="000000"/>
                </a:solidFill>
                <a:latin typeface="Arial"/>
              </a:rPr>
              <a:t>?</a:t>
            </a:r>
            <a:endParaRPr b="0" lang="en-US" sz="32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34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" name="PlaceHolder 1"/>
          <p:cNvSpPr>
            <a:spLocks noGrp="1"/>
          </p:cNvSpPr>
          <p:nvPr>
            <p:ph type="title"/>
          </p:nvPr>
        </p:nvSpPr>
        <p:spPr>
          <a:xfrm>
            <a:off x="415800" y="60120"/>
            <a:ext cx="9043560" cy="9176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ko-KR" sz="4400" spc="-1" strike="noStrike">
                <a:solidFill>
                  <a:srgbClr val="000000"/>
                </a:solidFill>
                <a:latin typeface="Arial"/>
              </a:rPr>
              <a:t>적용</a:t>
            </a:r>
            <a:endParaRPr b="0" lang="en-US" sz="4400" spc="-1" strike="noStrike">
              <a:latin typeface="Arial"/>
            </a:endParaRPr>
          </a:p>
        </p:txBody>
      </p:sp>
      <p:sp>
        <p:nvSpPr>
          <p:cNvPr id="146" name="PlaceHolder 2"/>
          <p:cNvSpPr>
            <a:spLocks noGrp="1"/>
          </p:cNvSpPr>
          <p:nvPr>
            <p:ph type="subTitle"/>
          </p:nvPr>
        </p:nvSpPr>
        <p:spPr>
          <a:xfrm>
            <a:off x="228600" y="993960"/>
            <a:ext cx="9573840" cy="44650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ko-KR" sz="3200" spc="-1" strike="noStrike">
                <a:solidFill>
                  <a:srgbClr val="000000"/>
                </a:solidFill>
                <a:latin typeface="Arial"/>
              </a:rPr>
              <a:t>우리 교회에 있는 사람들과 교제를 하다 보면 눈에 보이는 문제들에 대해 집중하게 되는가 눈에 보이지 않는 하나님 나라의 것들에 대해 대화를 나누게 되는가</a:t>
            </a:r>
            <a:r>
              <a:rPr b="0" lang="en-US" sz="3200" spc="-1" strike="noStrike">
                <a:solidFill>
                  <a:srgbClr val="000000"/>
                </a:solidFill>
                <a:latin typeface="Arial"/>
              </a:rPr>
              <a:t>?</a:t>
            </a:r>
            <a:endParaRPr b="0" lang="en-US" sz="32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25400" cap="flat" cmpd="sng" algn="ctr">
          <a:solidFill>
            <a:schemeClr val="phClr"/>
          </a:solidFill>
          <a:prstDash val="solid"/>
          <a:miter/>
        </a:ln>
        <a:ln w="3810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25400" cap="flat" cmpd="sng" algn="ctr">
          <a:solidFill>
            <a:schemeClr val="phClr"/>
          </a:solidFill>
          <a:prstDash val="solid"/>
          <a:miter/>
        </a:ln>
        <a:ln w="3810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7057</TotalTime>
  <Application>LibreOffice/7.3.2.2$Windows_X86_64 LibreOffice_project/49f2b1bff42cfccbd8f788c8dc32c1c309559be0</Application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2024-04-03T19:30:12Z</dcterms:created>
  <dc:creator/>
  <dc:description/>
  <dc:language>en-US</dc:language>
  <cp:lastModifiedBy/>
  <dcterms:modified xsi:type="dcterms:W3CDTF">2025-08-13T21:43:00Z</dcterms:modified>
  <cp:revision>465</cp:revision>
  <dc:subject/>
  <dc:title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