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7608F5-6E10-4CCD-82BB-3FDD150811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A8D3CBE-80A6-4B42-8EC1-780ADD46E54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F7C5E3-C11E-4773-93E6-B343B9C8E5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6C0D8D-7BDA-4265-9799-D33483529BE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D43285-C81C-42F6-844E-A7B619773BD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BC2062D-B151-44F5-8DB0-65BC6CB8999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82F25D-FB65-419A-AC0B-3194228C6AA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6BF52B-B0B7-4875-BB9B-652DB44EB0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747AF7-9FC9-46D5-AA08-47080373A11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D751CCC-FC4E-4DF7-BAA4-809DE13BC4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20D216-DD45-488E-949A-D2236C32E0E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C607157-5ACD-4CE0-8364-B34226B0932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997E303-BA48-4251-B387-574026387DE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63FFFD2-1E3B-45D0-9DEF-864CEDF269D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D2EBD03-0831-4FA5-8659-833CE460AE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F1E86BE-078E-4E64-9240-54DEF327185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8EFB9AF-6B73-40FB-AA90-BB98D12B6E7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6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D60560A-9E0D-4FC2-9524-9BDE5E1EEF4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2489BB2-4310-4833-AB76-98B9B7C5710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E5CD220-5426-45D8-878B-5E332422F16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E8B78A0-BC50-401F-A16E-2F46633481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02ABD59-116E-42EE-A9B7-6CEBDFF92BC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E9B4F8E-B646-4EA4-B7CE-01D33CB146F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32168D-C05D-4BC3-8635-6C648AB2803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644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1768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AA0B92A3-97FD-464C-B0B3-01A46E36E03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1768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640"/>
            <a:ext cx="316548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640"/>
            <a:ext cx="231840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F1AF837E-25E8-43E7-B3A0-0ADB8113B9E7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640"/>
            <a:ext cx="2318400" cy="36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1190880"/>
            <a:ext cx="9041040" cy="3257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9/3/25 </a:t>
            </a:r>
            <a:r>
              <a:rPr b="0" lang="ko-KR" sz="4000" spc="-1" strike="noStrike">
                <a:solidFill>
                  <a:srgbClr val="000000"/>
                </a:solidFill>
                <a:latin typeface="Arial"/>
              </a:rPr>
              <a:t>수요성경공부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n-US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ko-KR" sz="5400" spc="-1" strike="noStrike">
                <a:solidFill>
                  <a:srgbClr val="000000"/>
                </a:solidFill>
                <a:latin typeface="Arial"/>
              </a:rPr>
              <a:t>고린도후서 </a:t>
            </a: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(8)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1400" cy="325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1. 5:1-5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5:1-5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만일 땅에 있는 우리의 장막 집이 무너지면 하나님께서 지으신 집 곧 손으로 지은 것이 아니요 하늘에 있는 영원한 집이 우리에게 있는 줄 아느니라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참으로 우리가 여기 있어 탄식하며 하늘로부터 오는 우리 처소로 덧입기를 간절히 사모하노라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이렇게 입음은 우리가 벗은 자들로 발견되지 않으려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5:1-5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참으로 이 장막에 있는 우리가 짐진 것 같이 탄식하는 것은 벗고자 함이 아니요 오히려 덧입고자 함이니 죽을 것이 생명에 삼킨 바 되게 하려 함이라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곧 이것을 우리에게 이루게 하시고 보증으로 성령을 우리에게 주신 이는 하나님이시니라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5:1-5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땅에 있는 우리의 장막 집은 이 땅에서 우리가 가지고 있는 육신을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이 세상에 속한 모든 삶을 포함한다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이것이 무너지면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즉 우리의 육신이 죽고 우리의 영혼이 하나님 앞에 즉시 가게 되면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이제 손으로 지은 이 세상의 집이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지으신 집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영광스러운 부활의 몸을 기다리는 상태가 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5:1-5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우리가 소망을 두어야 할 몸은 지금 내가 가지고 있는 썩어져 가는 몸이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장차 예수 그리스도께서 재림하실 때에 받을 부활의 몸인 것을 가르치고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우리가 이 땅에서 탄식하며 간절히 기다리는 것은 장차 하늘로부터 오는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우리를 위해 만드신 새로운 장막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부활의 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부활을 간절히 사모하고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5:1-5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몸이 죽고 썩어진다고 해서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앞으로 영원토록 몸이 없는 상태로 사는 것이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 우리가 영원토록 입고 있을 부활의 몸을 예비하셨고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정하신 때에 우리가 벗은 자들이 아니라 새로운 몸을 입은 자들로 발견되도록 계획하셨다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5:1-5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지금 우리가 이 땅에서 썩어지는 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낡아지는 겉사람을 입고 살 때 탄식하며 간구하는 것은 지금 이 세상에서의 고난이 덜해지기를 위해 탄식하고 간구하는 것이 아니라 장차 입을 부활의 몸과 하나님 나라를 소망하는 탄식과 간구인 것을 말하고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때가 되면 지금 입고 있는 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경험하는 이 세상에서의 삶과 고난이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영생의 몸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영원한 하나님 나라의 기쁨에 삼킨 바 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5:1-5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하나님께서는 우리를 위해 이 모든 것을 이루실 것을 우리가 확신할 수 있게 지금 이 땅의 삶 가운데 보증으로 성령님을 주셨다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이 땅에서 겉사람의 장막을 입고 하나님 나라를 소망하며 고난을 경험할 때 쓰러지지 않도록 인내하고 하나님 나라를 구하며 살 수 있도록 우리에게 성령 하나님을 보내주신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우리는 말씀 가운데 역사하시는 성령 하나님의 능력으로 그리스도를 믿는 성도의 삶을 살 수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요즘 어떤 몸을 소망하고 있나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몸을 얻기 위해 우리는 무엇에 힘쓰고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요즘 무엇 때문에 탄식하는가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무엇을 위해 간구하는가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어떻게 성령님을 의지하는가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어떻게 구원과 하나님 나라에 대한 확신을 얻는가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1400" cy="325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2. 5:6-10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6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우리가 항상 담대하여 몸으로 있을 때에는 주와 따로 있는 줄을 아노니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7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우리가 믿음으로 행하고 보는 것으로 행하지 아니함이로라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8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담대하여 원하는 바는 차라리 몸을 떠나 주와 함께 있는 그것이라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9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그런즉 우리는 몸으로 있든지 떠나든지 주를 기쁘시게 하는 자가 되기를 힘쓰노라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이는 우리가 다 반드시 그리스도의 심판대 앞에 나타나게 되어 각각 선악간에 그 몸으로 행한 것을 따라 받으려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우리가 항상 담대하다고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담대한 이유는 지금 이 땅에서 입고 있는 육신의 장막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땅에서 살고 있는 이 세상에서의 삶이 궁핍하고 어려워져도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소망은 이 땅에서의 삶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입고 있는 육신의 평안함에 있지 않고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장차 우리에게 주어질 하늘의 영원한 집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부활의 몸과 영원한 하나님 나라에 있기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눈에 보이지 않는 영원한 하나님 나라에 모든 소망을 두고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관점에서 이 세상에서의 나그네 삶을 생각하고 있는 바울은 지금 이 땅에서 가지고 있는 육신의 몸을 입고 있을 때에는 주와 따로 있는 줄을 알고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물론 영적으로 주님은 지금도 우리와 함께 계시지만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장차 임할 하나님 나라에서 우리 눈으로 부활하신 주님의 육체를 보고 손으로 만질 수 있는 함께 함은 아직 누리지 못하고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주와 따로 있다고 말하고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그러므로 지금 이 땅에서 사는 삶은 믿음으로 행하고 보는 것으로 행하지 않는 삶이다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말은 지금 이 땅에서 사는 삶은 눈으로 보는 것에 따라 행동하는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눈에 보이지 않는 영원한 하나님 나라의 관점과 기준에 따라 생각하고 행동하여야 한다는 것을 말한다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그렇게 눈에 보이지 않는 것에 따라 눈에 보이는 세상에서의 삶을 사는 것은 쉬운 일이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고달프고 힘든 삶이다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그가 담대하여 원하는 바는 차라리 몸을 떠나 주와 함께 거하게 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 땅에서의 죽음을 두려워하지 않는 담대함을 가질 수 있는 이유는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죽어서 육신의 장막을 벗는 순간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영혼은 즉시 주님 앞에 가게 될 것을 알기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그러면 육신의 눈으로 보지 못하는 것에 따라 육신의 삶을 이 세상에서 살던 고달픈 삶에서 영혼의 눈으로 주님을 보며 하나님 앞에서 살게 되는 영광스러운 삶을 바로 살게 되기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물론 그것은 장차 예수님이 재림하셔서 우리의 영혼 뿐만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몸도 새롭게 되어 하늘에서 준비하신 부활의 몸을 입게 될 때처럼 영광스러운 것은 아니지만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썩어져 가는 몸을 가지고 이 땅에서 눈에 보이지 않는 하나님 나라를 믿음으로 사는 삶에 비하면 더 평안하고 영광스러운 삶이다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지금 이 땅에서의 삶을 언제까지 살 수 있을지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언제 육신의 사망을 통하여 하나님 앞에 나아가게 될지는 우리가 결정할 수 있는 것이 아니다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그래서 바울은 지금 주어진 삶 속에서 만족하며 기쁘게 살려고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몸으로 있든지 몸을 떠나 주님 앞에 가든지 주님을 기쁘시게 하는 삶을 살려는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5:6-10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 이 땅에서 믿음으로 사는 삶이 중요한 이유는 우리 모두가 다 예수님이 재림하실 때 그리스도의 심판대 앞에 나아가 각각의 사람들이 선악간에 그 몸으로 행한 바에 따라 받게 되기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 심판 때에 잘했다 칭찬 받는 종이 되고 싶어한다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우리의 구원은 전적으로 그리스도의 공로로 얻는 것이지만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구원을 받은 백성이 이 땅에서 주님을 기쁘시게 하는 삶을 산 것에 대해 주님이 후에 주실 상급이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요즘 이 땅에서 잘 살기를 바라는가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하루라도 빨리 주님 앞으로 가기를 원하는가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요즘 이 땅에서의 삶을 무슨 이유로 열심히 선하게 살려고 하는가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ubTitle"/>
          </p:nvPr>
        </p:nvSpPr>
        <p:spPr>
          <a:xfrm>
            <a:off x="514440" y="1190880"/>
            <a:ext cx="9041400" cy="325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5400" spc="-1" strike="noStrike">
                <a:solidFill>
                  <a:srgbClr val="000000"/>
                </a:solidFill>
                <a:latin typeface="Arial"/>
              </a:rPr>
              <a:t>3. 5:11-15</a:t>
            </a:r>
            <a:endParaRPr b="0" lang="en-US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11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주의 두려우심을 알므로 사람들을 권면하거니와 우리가 하나님 앞에 알리어졌으니 또 너희의 양심에도 알리어지기를 바라노라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12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다시 너희에게 자천하는 것이 아니요 오직 우리로 말미암아 자랑할 기회를 너희에게 주어 마음으로 하지 않고 외모로 자랑하는 자들에게 대답하게 하려 하는 것이라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13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우리가 만일 미쳤어도 하나님을 위한 것이요 정신이 온전하여도 너희를 위한 것이니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14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사랑이 우리를 강권하시는도다 우리가 생각하건대 한 사람이 모든 사람을 대신하여 죽었은즉 모든 사람이 죽은 것이라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15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그가 모든 사람을 대신하여 죽으심은 살아 있는 자들로 하여금 다시는 그들 자신을 위하여 살지 않고 오직 그들을 대신하여 죽었다가 다시 살아나신 이를 위하여 살게 하려 함이라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우리가 주의 두려우심을 알므로 사람들을 권면한다고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여기서 말하는 주의 두려우심은 세상 끝날에 주 예수 그리스도의 심판대 앞에 모든 사람이 서게 될 것을 가리킨다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 모두는 이 땅에서 어떻게 살았는지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어떻게 주님을 섬겼는지에 대해 주님께 보고하게 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그 심판날을 염두에 두고 지금 신실하게 고린도 교인들을 권면하고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자신의 사역이 정직한지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하나님의 말씀대로 행하고 있는 것인지가 하나님 앞에 알리어져 있다고 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그는 자신이 완벽하다고 말하고 있는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주님이 보고 계시는 앞에서 정직하고 신실하게 오직 그리스도의 복음만 고린도 교회에 전했고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그러한 사역에 대해 하나님 앞에서 부끄러움이 없었다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오히려 그러한 사실을 주님께서 알고 계신다 확신하였다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하나님이 바울의 복음 사역의 신실함에 대해 알고 계시는 것처럼 바울은 그것이 고린도 교회 교인들의 양심에도 알리어지기를 바라고 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교회 사람들은 바울이 자신들 가운데 어떻게 복음을 전하고 어떻게 생활을 했는지 다 보고 경험하였다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최근 바울을 싫어하고 대적하였던 이유는 바울이 아니라 다른 거짓 사도들의 유혹과 속임에 미혹되었었기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그들이 바울의 사역을 양심적으로 기억하고 평가한다면 그의 복음 사역이 하나님 앞에서나 사람 앞에서 신실했음을 인정할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굳이 자신의 사역의 신실함을 이렇게까지 말하는 이유는 자신을 자랑하기 위함이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이러한 복음 사역의 수혜를 받아 그리스도의 복음을 바로 알게 된 고린도 교인들이 거짓 사도들에게 대답하고 맞설 수 있게 하기 위함이었다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거짓 사도들은 그리스도의 복음으로 인해 마음이 거듭나고 하나님 나라의 참된 언약 백성으로 사는 진리에 대해 전한 것이 아니라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사역의 겉모습을 강조하고 세상의 기준으로 볼 때 자랑스럽게 여길만한 것들을 바울의 사역에서 찾지 못한다고 비판하였던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바울은 고린도 교인들이 사역의 외형적인 것에 시선을 돌리게 하려는 거짓 사도들에게 당당히 맞서 자신들의 마음 속에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그들과 하나님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그리고 교인들 가운데 관계 속에서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참 복음으로 인해 어떤 변화들이 있었는지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그러한 복음을 전해 준 바울에 대해 얼마나 자랑스럽게 여기는지를 거짓 사도들에게 말할 수 있기를 원했다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228600" y="118692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이렇게 자신의 신실함을 언급하는 것은 어떻게 보면 스스로 자랑하는 것이라 보일 수도 있는 말이었다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하지만 바울이 그렇게까지 하는 것은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평소 같으면 제정신이 아닌 행동이라고 스스로 말을 할만한 것이었지만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교인들이 잘못된 복음을 따라가지 않게 하기 위해서는 꼭 필요한 말이었기 때문이었다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그것을 바울은 자신이 미쳤어도 하나님을 위한 것이요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정신이 온전하여도 너희를 위한 것이라고 표현한다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바울이 고린도 교회에 이러한 편지를 쓰는 이유는 그리스도의 사랑이 그를 강권하였기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그리스도께서 그를 위해 십자가에 죽으시고 부활하심으로 그를 얼마나 사랑하시는지 보여주신 것 때문이다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j.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그리스도의 이러한 사랑이 보여주는 구원의 사건은 한 사람이 모든 사람을 대신하여 죽은 것이고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그로 인해 그리스도 안에서 모든 사람이 그리스도와 함께 죽었다는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 말은 이제 바울과 그의 동역자들과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고린도 교회에 있는 모든 참된 신자들은 그리스도 안에서 세상의 관점대로 생각하고 행동하던 옛 사람이 모두 죽은 것으로 간주하고 하나님 나라의 백성으로 생각하고 말하고 행동하여야 함을 가르친다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 그리스도께서 모든 사람을 대신하여 죽으심은 이제 그리스도 때문에 새 생명을 얻은 언약 백성들이 다시는 그들 자신을 위해 살지 않고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오직 그들을 위해 죽었다가 부활하신 주 예수 그리스도를 위해 살게 하려 함이었다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5:11-15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l.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그러니까 바울은 고린도 교회 사람들도 바울처럼 자신을 위해 사는 것이 아니라 하나님 나라를 위해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부활하신 주 예수 그리스도를 위해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주님께서 피값 주고 사신 성도들을 위해 자신을 헌신하여 살라고 하는 것이다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평소 같으면 하지 않을 말이나 행동을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예수님이 우리를 정말로 사랑하셨고 지금도 사랑하신다는 것 때문에 했던 기억이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예수 믿는 것 때문에 세상 사람들이 이상하게 여길 수 있는 말과 행동도 담대히 했던 적이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지금은 어떤가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우리들이 경험하고 있는 주님 나라의 사역에 대해 다른 사람들에게 당당하게 자랑할 수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무엇을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왜 자랑할 수 있겠는가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15800" y="60120"/>
            <a:ext cx="9042840" cy="91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4400" spc="-1" strike="noStrike">
                <a:solidFill>
                  <a:srgbClr val="000000"/>
                </a:solidFill>
                <a:latin typeface="Arial"/>
              </a:rPr>
              <a:t>적용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subTitle"/>
          </p:nvPr>
        </p:nvSpPr>
        <p:spPr>
          <a:xfrm>
            <a:off x="228600" y="993960"/>
            <a:ext cx="9573120" cy="4464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ko-KR" sz="3200" spc="-1" strike="noStrike">
                <a:solidFill>
                  <a:srgbClr val="000000"/>
                </a:solidFill>
                <a:latin typeface="Arial"/>
              </a:rPr>
              <a:t>우리는 요즘 주님을 위해 살고 있는가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7211</TotalTime>
  <Application>LibreOffice/7.3.2.2$Windows_X86_64 LibreOffice_project/49f2b1bff42cfccbd8f788c8dc32c1c309559be0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2024-04-03T19:30:12Z</dcterms:created>
  <dc:creator/>
  <dc:description/>
  <dc:language>en-US</dc:language>
  <cp:lastModifiedBy/>
  <dcterms:modified xsi:type="dcterms:W3CDTF">2025-09-03T21:06:27Z</dcterms:modified>
  <cp:revision>469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