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7409AC2-3629-4037-B94F-CD91D472FF2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F1E924C-2296-4C9A-9647-01AC82662BB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A5B5E9B-66F6-4598-AE51-8FC6CDA9981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27DB72D-8CFF-4A62-970D-45240EBB6C0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8BB200F-EAB7-4772-9509-5FDD63A2F06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FE7EAAF-8216-498F-AA37-00D2BF6AF8A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0D5E19C-9959-4A5B-9747-78E7A01A880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00A6802-D986-4E7B-817D-B4C23B5BA7B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14C043D-2B95-45B3-867D-43BA0E6923E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E81D9DE-030A-44EF-B8F4-59C5196FD39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83385B3-25FF-4738-B665-83B8E5210B9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AFA0840-98F3-4F77-93AB-4EB04AC423F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A38D5DC-F8C1-4701-9EB7-1E7D1F4764B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2A01BFD-9286-4E25-920B-CCC2707285A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851399C-49D7-4B57-96AB-D78E08539AD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40575C8-726F-462A-B666-6D889FDE0F0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4D80C62-6AC1-4AB4-91EE-E852879653C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77D7394-9C2A-4EC6-860E-0D28241F3C1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21CE6CA-88C9-472D-AE8A-0FFCEB9B9BF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B15F0F0-4196-4747-92A3-94E19E80A0A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1DA7435-E078-42CC-B2FA-EE6C1792E10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B6385B8-4F86-4575-94A1-024FA4D86B4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1631010-9E85-4782-B848-A9A1ECCE620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073957D-9C76-4E55-8A34-C98F6222E4C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332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9D45222B-5B6D-4D0B-9A85-2C7B5AF1FA9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27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16600" cy="35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6440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1732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8EEB789C-0DB3-4863-9448-B00383E0801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17320" cy="35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39960" cy="325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9/10/25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고린도후서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(9)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0320" cy="325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5:16-21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우리가 이제부터는 어떤 사람도 육신을 따라 알지 아니하노라 비록 우리가 그리스도도 육신을 따라 알았으나 이제부터는 그같이 알지 아니하노라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그런즉 누구든지 그리스도 안에 있으면 새로운 피조물이라 이전 것은 지나갔으니 보라 새 것이 되었도다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모든 것이 하나님께로서 났으며 그가 그리스도로 말미암아 우리를 자기와 화목하게 하시고 또 우리에게 화목하게 하는 직분을 주셨으니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곧 하나님께서 그리스도 안에 계시사 세상을 자기와 화목하게 하시며 그들의 죄를 그들에게 돌리지 아니하시고 화목하게 하는 말씀을 우리에게 부탁하셨느니라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우리가 그리스도를 대신하여 사신이 되어 하나님이 우리를 통하여 너희를 권면하시는 것 같이 그리스도를 대신하여 간청하노니 너희는 하나님과 화목하라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죄를 알지도 못하신 이를 우리를 대신하여 죄로 삼으신 것은 우리로 하여금 그 안에서 하나님의 의가 되게 하려 하심이라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 사도는 그리스도의 사랑이 그를 강권하여 고린도 교인들을 위해 이 편지를 쓰게 하고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십자가 죽음과 부활이 그로 하여금 자신을 위해 살지 않고 자신을 위해 죽었다가 살아나신 그리스도를 위해 살게 한다는 것을 말한 후에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그것이 어떻게 바울이 세상을 살아 가는 세계관을 바꾸었는지를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이제부터는 어떤 사람도 육신을 따라 알지 않는다고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육신을 따라 알지 않는다는 것은 지금 눈에 보이는 세상의 가치관에 따라 서로를 알고 판단하지 않는다는 말이다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그것은 눈에 보이지 않는 하나님 나라를 알지 못하는 사람들이 이 세상을 살아가는 방식으로 더 이상 생각하지 않는다는 뜻이다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예전에 바울이나 다른 사도들도 예수님에 대해 생각할 때 육신을 따라 알았다고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제자들은 예수님이 메시야로 오셨다는 것의 의미를 이 세상에서 유대인들을 구원하고 로마 제국을 물리쳐서 옛 다윗의 이스라엘 왕국을 정치적으로 실현시켜 주시는 것으로 이해하고 있었다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바울은 예수 그리스도의 십자가 죽음과 부활과 승천과 하늘 보좌에 앉으심과 성령을 보내주셔서 교회를 세우신 그리스도의 구속의 사건의 의미를 깨닫고 난 뒤에는 더 이상 그리스도도 육신을 따라 알지 않는다고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다시 말해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예수님께서 이 땅에 오셔서 이루신 구속 사역은 눈에 보이는 이 땅의 삶을 행복하게 만들어 주는 것이 궁극적인 목적이 아니었음을 바울은 깨달은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예수님이 오셔서 이루신 구원 사역은 하나님의 언약 백성을 결국 영원한 하나님 나라의 백성으로 만들고자 행하신 사역이었다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예수님께서 이루신 일은 이 세상을 더 좋은 세상으로 발전시키신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새로운 세상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나라를 이 땅에 가지고 들어오신 일이었다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이렇게 십자가에서 죽으시고 사흘 만에 부활하신 예수 그리스도를 믿고 죄 사함을 받고 구원을 얻는다는 것의 의미는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다시 말해 그리스도 안에 거하게 되었다는 것의 의미는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그러한 사람은 새로운 세상의 새로운 피조물이 되었다는 말이다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이전 것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즉 이 세상에 속한 것들은 이미 지나갔고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지나가고 있으며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새 하늘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새 땅에 속한 하나님 나라의 것들이 이미 현실이 되었고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되어가고 있음을 말하고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이전 것은 지나갔으니 보라 새 것이 되었도다라고 말할 때는 자신과 고린도 교회의 성도들을 가리켜서 하는 말이다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물론 예수님의 구속 사역으로 인해 온 세상이 달라진 것을 말하고 있지만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특히 부각시켜서 보라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새 것이 되었도다라고 말할 때 그의 염두에 두고 있는 대상은 바로 지금 이 편지를 쓰고 있는 자신과 이 편지를 받아 읽고 있는 고린도 교인들이다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i.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그들은 고린도라는 타락한 세상의 도시에서 살다가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복음을 가지고 들어온 바울의 전도를 받고 예수님을 믿고 기쁨으로 교회와 신앙 생활을 시작하였던 사람들이다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그들은 거짓 선생들의 유혹과 미혹을 받아 그토록 사랑했던 바울을 대적하기 시작했던 사람들이다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또한 바울이 애통하는 마음으로 쓴 편지를 받아 읽고 마음에 회개하고 주님께 돌아오며 바울에게 마음이 다시 돌아온 사람들이다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j.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그동안 여러 가지 모습으로 그리스도의 은혜를 경험하였지만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여러 가지 모습으로 죄성의 유혹에 넘어가 어리석은 모습을 보여주기도 한 사람들이다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많이 회개하여 바울과 그의 복음을 다시 붙잡게 되었지만 아직도 하나님의 거룩한 백성들이라고 부르기에 턱없이 부족한 사람들이다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그런데 그러한 사람들을 가리켜 보라 새 것이 되었도다라고 선포하는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눈에 보이지 않는 하나님 나라에 속한 백성들이며 장차 그 영광스러운 나라를 유업으로 받을 사람들이 바로 이 고린도 교회 교인들이라는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모든 것을 이토록 확신에 찬 목소리로 자신 있게 선포할 수 있는 이유는 그들이 그리스도 안에 있기 때문이었다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l.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이 모든 것은 하나님께로서 났다고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 아버지께서 이 모든 것을 계획하시고 그리스도 안에서 그의 죽음과 부활을 통해 죄인들을 하나님 자신과 화목하게 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그러니까 고린도 교인들이 새로운 피조물인 이유는 전적으로 하나님이 그리스도 안에서 그렇게 역사하셨기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m.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여기 하나님께 화목하게 된 사람들 중에 자신을 포함하며 우리라고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그러면서 그 “우리”에게 화목하게 하는 직분을 주셨다고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그러니까 넓은 의미에서 보면 그리스도 안에 있는 모든 새로운 피조물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새로운 하나님 나라의 백성들은 하나님께 화목하게 된 것 뿐만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다른 이들을 하나님께 화목하게 하는 임무를 받은 사람들이지만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특별히 그러한 화목하게 하는 복음을 전하는 직분을 주신 바울과 같은 사역자들이 있음을 말하고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n.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바울이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18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절에서 우리에게 화목하게 하는 직분을 주셨다고 말할 때는 일반적으로 모든 성도가 화목하게 하라는 명령을 받은 것뿐만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특별히 교회에서 화목하게 하는 복음 전도자의 사명과 직분을 받은 사람들을 또한 가리키고 있는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o.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 바울에게 맡기신 말씀은 그리스도 안에 계신 하나님께서 세상을 그리스도의 죽음과 부활을 통해 자기와 화목하게 하시고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그들의 죄를 그들에게 돌리지 않으시고 그리스도가 다 감당하게 하셨으며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그로 인해 그리스도를 통해 화목하게 하신다는 복음의 말씀이다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그리고 하나님께서는 이 복음을 전할 의무를 바울 같은 복음 전도자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특히 사도들에게 맡기셨다는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이들이 바로 거짓 선생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거짓 사도들과는 구별되는 참 복음 전도자이자 진짜 사도들이다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이러한 하나님의 위임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위임을 받은 바울 사도는 그리스도를 대신하여 사신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대변인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ambassador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가 되어 하나님이 고린도 교회 교인들을 권면하시는 것처럼 그리스도를 대신하여 그들을 간절히 권면하고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권면의 내용은 바로 하나님과 화목하라는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q.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그러니까 바울이 고린도 교인들이 자신을 대적하고 등을 돌린 것에 대해 크게 마음이 아파했던 이유는 단순히 그들이 바울을 개인적으로 미워하게 되었다는 것에 대해 근심하였다는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자신과 자신이 전한 복음을 거부한다는 것은 자신을 사도로 세우시고 그들에게 보내신 예수 그리스도와 하나님 아버지를 거부한다는 것을 의미하기 때문이었다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r.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바울은 자신이 전하는 복음을 받아 들여 바울 자신과만 관계를 회복하자는 것이 아니라 하나님과 다시 화목하라고 고린도 교인들에게 간청하고 있는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자신의 권면을 고린도 교인들이 받아 들여야 하는 이유로 하나님께서 어떻게 그들을 그리스도 안에서 구원하셨는지를 상기시키면서 말하고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그들을 구원하신 방법은 죄를 알지도 못하신 예수님을 우리를 위해 대신하여 죄로 삼으시고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그렇게 대신 십자가에 죽게 하신 이유는 그리스도 안에 있는 우리들을 그리스도처럼 하나님의 의가 되게 하려 하심이었기 때문이라는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5:16-21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그러니까 지금 바울의 편지를 읽고 있는 고린도 교인들을 죄 가운데서 구원하기 위해 의로우신 예수 그리스도께서 죄인인 고린도 교인들을 위해 대신 십자가에서 자기 목숨을 내어주는 값을 치뤄주셨다는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그러니 고린도 교인들은 이러한 엄청난 값을 치루신 그리스도의 희생을 간과하지 말고 귀하게 여기며 그리스도가 보내신 바울 사도가 전하는 복음을 통하여 바울에게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아니 하나님과 화목하라는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이 세상에 살면서 우리 자신들을 새로운 피조물이라고 생각하는가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이 세상에서 사는 모습은 어떤 면에서 새로운 피조물의 삶의 모습인가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1760" cy="91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2040" cy="446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교회에서 서로를 용납하고 그리스도의 복음에 근거해 서로 화목해야 한다는 것이 얼마나 중요한 것이라고 생각하고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서로와의 관계가 소원해지고 깨어지는 것이 하나님 보시기에 어떤 의미라고 생각하는가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7302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2025-09-10T22:08:22Z</dcterms:modified>
  <cp:revision>477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