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B1B82F7-6B8C-47DC-A0C2-997BC01942D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8048D63-C25F-46C6-95E7-24CE6A76957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BEFDE8-CEB5-413A-A9A9-82B72B736C0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C90362-44D0-477F-8329-4C9928E84EC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776A79E-A0DD-4259-943E-754D37FFDF3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37241C4-4535-444F-8A95-7882D85D027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383C25-D026-49BC-92E5-8DE96A062B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F379D16-6A0E-444A-B626-8266ED7B07E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3E9B80C-EED5-47AD-880F-0DF75D59AA8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673ACF9-C8F1-47D5-9D47-2DF4108550B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A844F10-6428-4A32-8E54-B590E3A6A63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F3E18C-347C-412F-A944-290F30A82B6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485E70F-376B-488B-B890-2AD70E6E6F0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CB8BC60-69CC-4B7D-A045-5E0634E6996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A039613-0569-40CB-97DC-5D61C1880B8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B52AF21-9340-4EE6-B1B9-2B0764780B7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524AFB3-8F76-48E3-90BD-B09F6903B7C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1B5AFC4-64C0-4AB3-8C56-8C68E96129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542D90C-FC47-42A3-B9DE-9E8811C0304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AE22BA2-B70A-4E92-88FD-0DA090A8A9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BCA87A1-CB59-42A9-BD93-9DDC4C3594E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B84E567-6905-4F88-BE56-36C03CE64E7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6B4CF83-31B2-4D8B-8D1D-057B30D1E32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41A2E25-3874-4B17-BD37-473179048DB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188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516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23749B4-C52F-4FF0-867C-2214FCAF969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5160" cy="35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296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E4A9EC5-7FEA-476A-8D40-68EF7D47BFA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15880" cy="35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38520" cy="325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9/24/25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(11)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38880" cy="325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6:14-7:1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6:14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너희는 믿지 않는 자와 멍에를 함께 메지 말라 의와 불법이 어찌 함께 하며 빛과 어둠이 어찌 사귀며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그리스도와 벨리알이 어찌 조화되며 믿는 자와 믿지 않는 자가 어찌 상관하며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성전과 우상이 어찌 일치가 되리요 우리는 살아 계신 하나님의 성전이라 이와 같이 하나님께서 이르시되 내가 그들 가운데 거하며 두루 행하여 나는 그들의 하나님이 되고 그들은 나의 백성이 되리라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너희는 그들 중에서 나와서 따로 있고 부정한 것을 만지지 말라 내가 너희를 영접하여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너희에게 아버지가 되고 너희는 내게 자녀가 되리라 전능하신 주의 말씀이니라 하셨느니라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7:1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사랑하는 자들아 이 약속을 가진 우리는 하나님을 두려워하는 가운데서 거룩함을 온전히 이루어 육과 영의 온갖 더러운 것에서 자신을 깨끗하게 하자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고린도후서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 후반부에서 하나님께서 자신과 같은 사도들을 그리스도를 대신하여 사신이 되게 하시고 사도들을 통해 고린도 교인들을 권면하셔서 하나님과 화목하게 하신다고 말하였다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그러면서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21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절에서 죄를 알지도 못하신 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그리스도를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대신하여 죄로 삼으셔서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우리로 하여금 그리스도 안에서 하나님의 의가 되게 하려 하셨다는 것을 증거하고 설명하였다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그러면서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21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절에서 죄를 알지도 못하신 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그리스도를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우리를 대신하여 죄로 삼으셔서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우리로 하여금 그리스도 안에서 하나님의 의가 되게 하려 하셨다는 것을 증거하고 설명하였다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그렇게 사도들을 통해 택한 백성을 하나님과 화목하게 하는 사역을 하고 계시므로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절부터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절까지에서 고린도 교인들에게 자신과 화목하고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자신이 전하는 복음을 받아 들여 하나님과 화목하라고 권면하고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사역하는 모습은 겉으로 보기에는 누추하고 고난 당하고 있는 것 같으나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사실은 하나님 나라의 풍성한 사역을 하고 있음을 증거하였다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자신을 세상의 잣대로 평가하지 말고 하나님 나라의 관점에서 바라보고 바울이 그들을 향하여 마음을 활짝 열고 있는 것처럼 고린도 교인들도 그들의 마음을 바울을 향하여 넓히라고 호소하였다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그러한 권면의 배경 가운데 바울은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절부터 그들의 삶 속에서 그들이 세상의 믿지 않는 자들과 멍에를 함께 하지 말라고 권면하고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세상 불신자들과 구별된 삶을 살아야 하는 이유는 하나님께서 그들을 택하셔서 아들을 희생하시고 사도들을 보내셔서 화목하게 하는 놀라운 사역을 그들 가운데 하고 계시기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거룩한 백성으로 만들기 위해 이러한 놀라운 구원을 베풀어 주셨는데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믿지 않는 자와 멍에를 매면서 자신들을 더럽히지 말라는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그들이 세상 불신자들과 구별된 삶을 살아야 하는 이유는 하나님께서 그들을 택하셔서 아들을 희생하시고 사도들을 보내셔서 화목하게 하는 놀라운 사역을 그들 가운데 하고 계시기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거룩한 백성으로 만들기 위해 이러한 놀라운 구원을 베풀어 주셨는데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믿지 않는 자와 멍에를 매면서 자신들을 더럽히지 말라는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교인들이 믿지 않는 자와 멍에를 함께 메지 말 것을 명령한다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멍에를 함께 멘다는 말은 헬라어로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ἑτεροζυγοῦντες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를 번역한 것인데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영어로는 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unevenly yoked, mismatched”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라는 뜻이다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ESV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는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unequally yoked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라고 번역하였다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이것은 서로 다른 종류의 짐승을 함께 멍에를 맨다는 뜻이다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소와 당나귀를 함께 멍에 매어 밭을 갈거나 짐을 끌게 하는 경우이다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말하는 것은 신자와 비신자가 함께 뜻을 같이 하고 무엇을 함께 하는 것을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문맥 상으로 보자면 바울은 자신이 전하는 참된 복음을 받아 들이지 않고 거짓 선생들이 가르치는 거짓 복음에 귀를 기울이는 사람들을 비신자로 보고 있는 것으로 생각할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지금 바울과 다시 화해하고 그가 가르친 복음을 다시 붙잡는 사람들에게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바울을 대적하고 그의 복음을 받아 들이지 않는 사람들과 함께 하지 말라고 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j.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믿지 않는 자와 멍에를 함께 메지 말라는 원칙은 단순히 고린도 교회의 특별한 상황에만 적용되는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여러 다른 상황에서도 신자들이 생각하여야 하는 지혜이다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그 명령을 설명할 때 말하는 내용들은 매우 일반적이고 궁극적인 카테고리들이기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의와 불법이 함께 할 수 없으며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빛과 어둠이 서로 사귈 수 없고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그리스도와 벨리알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사탄이 조화될 수 없는 것같이 믿는 자와 믿지 않는 자가 서로 관계를 맺을 수 없다는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l.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여기서 바울은 고린도 교회를 하나님의 성전이라고 부른다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성령으로 거하시는 하나님의 교회가 우상과 일치될 수 없다고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살아 계신 하나님의 성전이라고 부르며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구약 성경에서 하나님이 이스라엘 백성을 세상에서 구별하여 선포하시는 레위기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26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절과 이사야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52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절을 고린도후서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절과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절에서 인용한다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절의 내용도 구약 성경의 여러 곳에서 하나님께서 언약 백성을 자기 아들과 딸들이라고 부르시는 것을 요약하여 인용한다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언약 백성들 가운데 거하시고 두루 행하시며 언약의 하나님으로서 그들의 하나님이 되실 것이요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그의 언약 백성들은 하나님의 백성이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출애굽한 백성들에게 언약의 관계를 선포하시며 이방 백성들 중에서 나와서 따로 있고 부정한 것을 만지지 말라고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또한 하나님께서는 이 언약 백성들을 영접하셔서 그들의 아버지가 되시고 그들은 하나님의 자녀가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n.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여기서 바울이 말하는 불신자와 함께 하지 말라는 영역은 하나님의 가시적인 교회 안에 그리스도의 참된 복음을 믿지 않는 사람들과 함께 하지 말라는 명령으로 볼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교회는 하나님이 거하시는 영적인 성전이기 때문에 그 가운데 그리스도의 복음을 통해 하나님을 바로 믿는 신앙을 가지지 않은 사람을 지체로 허용하지 말라는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6:14-7:1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하나님께서 우리의 아버지가 되시고 우리가 하나님의 자녀가 된다는 약속을 언약을 통해서 받은 사람들이 바로 예수 그리스도를 믿어 새 언약 백성이 된 신자들임을 상기시킨다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그러한 사람들은 주님을 두려워 하며 거룩한 주의 백성으로 모든 더러운 것에서 자신을 깨끗하게 해야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비기독교인들과 함께 할 수 있는 것은 무엇인가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어떤 것에 있어서는 함께 할 수 없는가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0320" cy="914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0600" cy="446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어떻게 우리 자신을 거룩하게 지키고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7733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2025-09-24T23:50:57Z</dcterms:modified>
  <cp:revision>489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